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4"/>
  </p:notesMasterIdLst>
  <p:handoutMasterIdLst>
    <p:handoutMasterId r:id="rId25"/>
  </p:handoutMasterIdLst>
  <p:sldIdLst>
    <p:sldId id="275" r:id="rId5"/>
    <p:sldId id="257" r:id="rId6"/>
    <p:sldId id="261" r:id="rId7"/>
    <p:sldId id="265" r:id="rId8"/>
    <p:sldId id="279" r:id="rId9"/>
    <p:sldId id="266" r:id="rId10"/>
    <p:sldId id="280" r:id="rId11"/>
    <p:sldId id="283" r:id="rId12"/>
    <p:sldId id="272" r:id="rId13"/>
    <p:sldId id="282" r:id="rId14"/>
    <p:sldId id="284" r:id="rId15"/>
    <p:sldId id="285" r:id="rId16"/>
    <p:sldId id="286" r:id="rId17"/>
    <p:sldId id="287" r:id="rId18"/>
    <p:sldId id="288" r:id="rId19"/>
    <p:sldId id="289" r:id="rId20"/>
    <p:sldId id="290" r:id="rId21"/>
    <p:sldId id="273" r:id="rId22"/>
    <p:sldId id="26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p:scale>
          <a:sx n="77" d="100"/>
          <a:sy n="77" d="100"/>
        </p:scale>
        <p:origin x="159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6/9/2025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t>6/9/2025</a:t>
            </a:fld>
            <a:endParaRPr lang="en-US"/>
          </a:p>
        </p:txBody>
      </p:sp>
      <p:sp>
        <p:nvSpPr>
          <p:cNvPr id="17" name="Footer Placeholder 4"/>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t>6/9/2025</a:t>
            </a:fld>
            <a:endParaRPr lang="en-US"/>
          </a:p>
        </p:txBody>
      </p:sp>
      <p:sp>
        <p:nvSpPr>
          <p:cNvPr id="8" name="Footer Placeholder 4"/>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t>‹#›</a:t>
            </a:fld>
            <a:endParaRPr lang="en-US" dirty="0"/>
          </a:p>
        </p:txBody>
      </p:sp>
      <p:sp>
        <p:nvSpPr>
          <p:cNvPr id="11" name="Title 6"/>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p:cNvSpPr>
            <a:spLocks noGrp="1"/>
          </p:cNvSpPr>
          <p:nvPr>
            <p:ph type="body" sz="quarter" idx="13"/>
          </p:nvPr>
        </p:nvSpPr>
        <p:spPr>
          <a:xfrm>
            <a:off x="234950" y="1215024"/>
            <a:ext cx="8674100" cy="488097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t>6/9/2025</a:t>
            </a:fld>
            <a:endParaRPr lang="en-US"/>
          </a:p>
        </p:txBody>
      </p:sp>
      <p:sp>
        <p:nvSpPr>
          <p:cNvPr id="6" name="Footer Placeholder 4"/>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t>6/9/2025</a:t>
            </a:fld>
            <a:endParaRPr lang="en-US"/>
          </a:p>
        </p:txBody>
      </p:sp>
      <p:sp>
        <p:nvSpPr>
          <p:cNvPr id="5" name="Footer Placeholder 4"/>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t>‹#›</a:t>
            </a:fld>
            <a:endParaRPr lang="en-US" dirty="0"/>
          </a:p>
        </p:txBody>
      </p:sp>
      <p:sp>
        <p:nvSpPr>
          <p:cNvPr id="10" name="Title 6"/>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t>6/9/2025</a:t>
            </a:fld>
            <a:endParaRPr lang="en-US"/>
          </a:p>
        </p:txBody>
      </p:sp>
      <p:sp>
        <p:nvSpPr>
          <p:cNvPr id="15" name="Footer Placeholder 4"/>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t>‹#›</a:t>
            </a:fld>
            <a:endParaRPr lang="en-US" dirty="0"/>
          </a:p>
        </p:txBody>
      </p:sp>
      <p:sp>
        <p:nvSpPr>
          <p:cNvPr id="17" name="Content Placeholder 2"/>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t>6/9/2025</a:t>
            </a:fld>
            <a:endParaRPr lang="en-US"/>
          </a:p>
        </p:txBody>
      </p:sp>
      <p:sp>
        <p:nvSpPr>
          <p:cNvPr id="8" name="Footer Placeholder 4"/>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t>‹#›</a:t>
            </a:fld>
            <a:endParaRPr lang="en-US" dirty="0"/>
          </a:p>
        </p:txBody>
      </p:sp>
      <p:sp>
        <p:nvSpPr>
          <p:cNvPr id="11" name="Title 6"/>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t>6/9/2025</a:t>
            </a:fld>
            <a:endParaRPr lang="en-US"/>
          </a:p>
        </p:txBody>
      </p:sp>
      <p:sp>
        <p:nvSpPr>
          <p:cNvPr id="15" name="Footer Placeholder 4"/>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t>‹#›</a:t>
            </a:fld>
            <a:endParaRPr lang="en-US" dirty="0"/>
          </a:p>
        </p:txBody>
      </p:sp>
      <p:sp>
        <p:nvSpPr>
          <p:cNvPr id="17" name="Content Placeholder 2"/>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t>6/9/2025</a:t>
            </a:fld>
            <a:endParaRPr lang="en-US"/>
          </a:p>
        </p:txBody>
      </p:sp>
      <p:sp>
        <p:nvSpPr>
          <p:cNvPr id="14" name="Footer Placeholder 4"/>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t>6/9/2025</a:t>
            </a:fld>
            <a:endParaRPr lang="en-US"/>
          </a:p>
        </p:txBody>
      </p:sp>
      <p:sp>
        <p:nvSpPr>
          <p:cNvPr id="17" name="Footer Placeholder 4"/>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t>6/9/2025</a:t>
            </a:fld>
            <a:endParaRPr lang="en-US"/>
          </a:p>
        </p:txBody>
      </p:sp>
      <p:sp>
        <p:nvSpPr>
          <p:cNvPr id="8" name="Footer Placeholder 4"/>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t>‹#›</a:t>
            </a:fld>
            <a:endParaRPr lang="en-US" dirty="0"/>
          </a:p>
        </p:txBody>
      </p:sp>
      <p:sp>
        <p:nvSpPr>
          <p:cNvPr id="11" name="Title 6"/>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t>10</a:t>
            </a:fld>
            <a:endParaRPr lang="en-US" dirty="0"/>
          </a:p>
        </p:txBody>
      </p:sp>
      <p:sp>
        <p:nvSpPr>
          <p:cNvPr id="3" name="Title 2"/>
          <p:cNvSpPr>
            <a:spLocks noGrp="1"/>
          </p:cNvSpPr>
          <p:nvPr>
            <p:ph type="title"/>
          </p:nvPr>
        </p:nvSpPr>
        <p:spPr/>
        <p:txBody>
          <a:bodyPr/>
          <a:lstStyle/>
          <a:p>
            <a:r>
              <a:rPr lang="en-US"/>
              <a:t>Phần II: Nội dung thực hiện</a:t>
            </a:r>
          </a:p>
        </p:txBody>
      </p:sp>
      <p:sp>
        <p:nvSpPr>
          <p:cNvPr id="4" name="Text Placeholder 3"/>
          <p:cNvSpPr>
            <a:spLocks noGrp="1"/>
          </p:cNvSpPr>
          <p:nvPr>
            <p:ph type="body" sz="quarter" idx="13"/>
          </p:nvPr>
        </p:nvSpPr>
        <p:spPr/>
        <p:txBody>
          <a:bodyPr/>
          <a:lstStyle/>
          <a:p>
            <a:pPr marL="0" indent="0">
              <a:buNone/>
            </a:pPr>
            <a:r>
              <a:rPr lang="en-US" b="1" dirty="0"/>
              <a:t>3. </a:t>
            </a:r>
            <a:r>
              <a:rPr lang="en-US" b="1" dirty="0" err="1"/>
              <a:t>Phần</a:t>
            </a:r>
            <a:r>
              <a:rPr lang="en-US" b="1" dirty="0"/>
              <a:t> </a:t>
            </a:r>
            <a:r>
              <a:rPr lang="en-US" b="1" dirty="0" err="1"/>
              <a:t>mềm</a:t>
            </a:r>
            <a:r>
              <a:rPr lang="en-US" b="1" dirty="0"/>
              <a:t> demo</a:t>
            </a:r>
          </a:p>
          <a:p>
            <a:pPr marL="0" indent="0">
              <a:buNone/>
            </a:pPr>
            <a:r>
              <a:rPr lang="en-US" b="1" dirty="0"/>
              <a:t>              Trang </a:t>
            </a:r>
            <a:r>
              <a:rPr lang="en-US" b="1" dirty="0" err="1"/>
              <a:t>chủ</a:t>
            </a:r>
            <a:r>
              <a:rPr lang="en-US" b="1" dirty="0"/>
              <a:t> web </a:t>
            </a:r>
            <a:r>
              <a:rPr lang="en-US" b="1" dirty="0" err="1"/>
              <a:t>truyện</a:t>
            </a:r>
            <a:r>
              <a:rPr lang="en-US" b="1" dirty="0"/>
              <a:t> - Giao </a:t>
            </a:r>
            <a:r>
              <a:rPr lang="en-US" b="1" dirty="0" err="1"/>
              <a:t>diện</a:t>
            </a:r>
            <a:r>
              <a:rPr lang="en-US" b="1" dirty="0"/>
              <a:t> </a:t>
            </a:r>
            <a:r>
              <a:rPr lang="en-US" b="1" dirty="0" err="1"/>
              <a:t>tối</a:t>
            </a:r>
            <a:endParaRPr lang="en-US" dirty="0"/>
          </a:p>
          <a:p>
            <a:pPr marL="0" indent="0" algn="ctr">
              <a:buNone/>
            </a:pPr>
            <a:endParaRPr lang="en-US" dirty="0"/>
          </a:p>
        </p:txBody>
      </p:sp>
      <p:pic>
        <p:nvPicPr>
          <p:cNvPr id="7" name="Picture 6">
            <a:extLst>
              <a:ext uri="{FF2B5EF4-FFF2-40B4-BE49-F238E27FC236}">
                <a16:creationId xmlns:a16="http://schemas.microsoft.com/office/drawing/2014/main" id="{1E4A94FA-DB07-3F6E-B69C-1B5CADD6B9B4}"/>
              </a:ext>
            </a:extLst>
          </p:cNvPr>
          <p:cNvPicPr>
            <a:picLocks noChangeAspect="1"/>
          </p:cNvPicPr>
          <p:nvPr/>
        </p:nvPicPr>
        <p:blipFill>
          <a:blip r:embed="rId2"/>
          <a:stretch>
            <a:fillRect/>
          </a:stretch>
        </p:blipFill>
        <p:spPr>
          <a:xfrm>
            <a:off x="438756" y="2055177"/>
            <a:ext cx="8266487" cy="40408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82E3F-E14C-3898-E6D0-C6B69AAEF1A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1F73F-9C0F-5A73-8322-7F8C1E9080A5}"/>
              </a:ext>
            </a:extLst>
          </p:cNvPr>
          <p:cNvSpPr>
            <a:spLocks noGrp="1"/>
          </p:cNvSpPr>
          <p:nvPr>
            <p:ph type="sldNum" sz="quarter" idx="12"/>
          </p:nvPr>
        </p:nvSpPr>
        <p:spPr/>
        <p:txBody>
          <a:bodyPr/>
          <a:lstStyle/>
          <a:p>
            <a:fld id="{9EA0BE3B-158A-4EDF-80DC-E394A0D1600F}" type="slidenum">
              <a:rPr lang="en-US" smtClean="0"/>
              <a:t>11</a:t>
            </a:fld>
            <a:endParaRPr lang="en-US" dirty="0"/>
          </a:p>
        </p:txBody>
      </p:sp>
      <p:sp>
        <p:nvSpPr>
          <p:cNvPr id="3" name="Title 2">
            <a:extLst>
              <a:ext uri="{FF2B5EF4-FFF2-40B4-BE49-F238E27FC236}">
                <a16:creationId xmlns:a16="http://schemas.microsoft.com/office/drawing/2014/main" id="{115ACE65-0041-3B17-4115-8265EAD5180A}"/>
              </a:ext>
            </a:extLst>
          </p:cNvPr>
          <p:cNvSpPr>
            <a:spLocks noGrp="1"/>
          </p:cNvSpPr>
          <p:nvPr>
            <p:ph type="title"/>
          </p:nvPr>
        </p:nvSpPr>
        <p:spPr/>
        <p:txBody>
          <a:bodyPr/>
          <a:lstStyle/>
          <a:p>
            <a:r>
              <a:rPr lang="en-US"/>
              <a:t>Phần II: Nội dung thực hiện</a:t>
            </a:r>
          </a:p>
        </p:txBody>
      </p:sp>
      <p:sp>
        <p:nvSpPr>
          <p:cNvPr id="4" name="Text Placeholder 3">
            <a:extLst>
              <a:ext uri="{FF2B5EF4-FFF2-40B4-BE49-F238E27FC236}">
                <a16:creationId xmlns:a16="http://schemas.microsoft.com/office/drawing/2014/main" id="{B50E9EC2-4739-0DBB-E60A-E59252C3F7D1}"/>
              </a:ext>
            </a:extLst>
          </p:cNvPr>
          <p:cNvSpPr>
            <a:spLocks noGrp="1"/>
          </p:cNvSpPr>
          <p:nvPr>
            <p:ph type="body" sz="quarter" idx="13"/>
          </p:nvPr>
        </p:nvSpPr>
        <p:spPr/>
        <p:txBody>
          <a:bodyPr/>
          <a:lstStyle/>
          <a:p>
            <a:pPr marL="0" indent="0">
              <a:buNone/>
            </a:pPr>
            <a:r>
              <a:rPr lang="en-US" b="1" dirty="0"/>
              <a:t>3. </a:t>
            </a:r>
            <a:r>
              <a:rPr lang="en-US" b="1" dirty="0" err="1"/>
              <a:t>Phần</a:t>
            </a:r>
            <a:r>
              <a:rPr lang="en-US" b="1" dirty="0"/>
              <a:t> </a:t>
            </a:r>
            <a:r>
              <a:rPr lang="en-US" b="1" dirty="0" err="1"/>
              <a:t>mềm</a:t>
            </a:r>
            <a:r>
              <a:rPr lang="en-US" b="1" dirty="0"/>
              <a:t> demo</a:t>
            </a:r>
          </a:p>
          <a:p>
            <a:pPr marL="0" indent="0">
              <a:buNone/>
            </a:pPr>
            <a:r>
              <a:rPr lang="en-US" b="1" dirty="0"/>
              <a:t>         Trang </a:t>
            </a:r>
            <a:r>
              <a:rPr lang="en-US" b="1" dirty="0" err="1"/>
              <a:t>chủ</a:t>
            </a:r>
            <a:r>
              <a:rPr lang="en-US" b="1" dirty="0"/>
              <a:t> web </a:t>
            </a:r>
            <a:r>
              <a:rPr lang="en-US" b="1" dirty="0" err="1"/>
              <a:t>truyện</a:t>
            </a:r>
            <a:r>
              <a:rPr lang="en-US" b="1" dirty="0"/>
              <a:t> </a:t>
            </a:r>
            <a:r>
              <a:rPr lang="en-US" b="1" dirty="0" err="1"/>
              <a:t>dành</a:t>
            </a:r>
            <a:r>
              <a:rPr lang="en-US" b="1" dirty="0"/>
              <a:t> </a:t>
            </a:r>
            <a:r>
              <a:rPr lang="en-US" b="1" dirty="0" err="1"/>
              <a:t>cho</a:t>
            </a:r>
            <a:r>
              <a:rPr lang="en-US" b="1" dirty="0"/>
              <a:t> </a:t>
            </a:r>
            <a:r>
              <a:rPr lang="en-US" b="1" dirty="0" err="1"/>
              <a:t>người</a:t>
            </a:r>
            <a:r>
              <a:rPr lang="en-US" b="1" dirty="0"/>
              <a:t> </a:t>
            </a:r>
            <a:r>
              <a:rPr lang="en-US" b="1" dirty="0" err="1"/>
              <a:t>dùng</a:t>
            </a:r>
            <a:endParaRPr lang="en-US" dirty="0"/>
          </a:p>
          <a:p>
            <a:pPr marL="0" indent="0" algn="ctr">
              <a:buNone/>
            </a:pPr>
            <a:endParaRPr lang="en-US" dirty="0"/>
          </a:p>
        </p:txBody>
      </p:sp>
      <p:pic>
        <p:nvPicPr>
          <p:cNvPr id="6" name="Picture 5">
            <a:extLst>
              <a:ext uri="{FF2B5EF4-FFF2-40B4-BE49-F238E27FC236}">
                <a16:creationId xmlns:a16="http://schemas.microsoft.com/office/drawing/2014/main" id="{6749AC5A-113A-C17B-B298-AC0A84D0B80A}"/>
              </a:ext>
            </a:extLst>
          </p:cNvPr>
          <p:cNvPicPr>
            <a:picLocks noChangeAspect="1"/>
          </p:cNvPicPr>
          <p:nvPr/>
        </p:nvPicPr>
        <p:blipFill>
          <a:blip r:embed="rId2"/>
          <a:stretch>
            <a:fillRect/>
          </a:stretch>
        </p:blipFill>
        <p:spPr>
          <a:xfrm>
            <a:off x="839755" y="2013852"/>
            <a:ext cx="7464490" cy="3965017"/>
          </a:xfrm>
          <a:prstGeom prst="rect">
            <a:avLst/>
          </a:prstGeom>
        </p:spPr>
      </p:pic>
    </p:spTree>
    <p:extLst>
      <p:ext uri="{BB962C8B-B14F-4D97-AF65-F5344CB8AC3E}">
        <p14:creationId xmlns:p14="http://schemas.microsoft.com/office/powerpoint/2010/main" val="177608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3CDC8-9B07-62DE-1370-7D9354B5685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4AAE68-BDF0-21A1-4A33-399D372C74FC}"/>
              </a:ext>
            </a:extLst>
          </p:cNvPr>
          <p:cNvSpPr>
            <a:spLocks noGrp="1"/>
          </p:cNvSpPr>
          <p:nvPr>
            <p:ph type="sldNum" sz="quarter" idx="12"/>
          </p:nvPr>
        </p:nvSpPr>
        <p:spPr/>
        <p:txBody>
          <a:bodyPr/>
          <a:lstStyle/>
          <a:p>
            <a:fld id="{9EA0BE3B-158A-4EDF-80DC-E394A0D1600F}" type="slidenum">
              <a:rPr lang="en-US" smtClean="0"/>
              <a:t>12</a:t>
            </a:fld>
            <a:endParaRPr lang="en-US" dirty="0"/>
          </a:p>
        </p:txBody>
      </p:sp>
      <p:sp>
        <p:nvSpPr>
          <p:cNvPr id="3" name="Title 2">
            <a:extLst>
              <a:ext uri="{FF2B5EF4-FFF2-40B4-BE49-F238E27FC236}">
                <a16:creationId xmlns:a16="http://schemas.microsoft.com/office/drawing/2014/main" id="{9BCE8206-D2CD-13CB-46EE-9D33BCCB1502}"/>
              </a:ext>
            </a:extLst>
          </p:cNvPr>
          <p:cNvSpPr>
            <a:spLocks noGrp="1"/>
          </p:cNvSpPr>
          <p:nvPr>
            <p:ph type="title"/>
          </p:nvPr>
        </p:nvSpPr>
        <p:spPr/>
        <p:txBody>
          <a:bodyPr/>
          <a:lstStyle/>
          <a:p>
            <a:r>
              <a:rPr lang="en-US"/>
              <a:t>Phần II: Nội dung thực hiện</a:t>
            </a:r>
          </a:p>
        </p:txBody>
      </p:sp>
      <p:sp>
        <p:nvSpPr>
          <p:cNvPr id="4" name="Text Placeholder 3">
            <a:extLst>
              <a:ext uri="{FF2B5EF4-FFF2-40B4-BE49-F238E27FC236}">
                <a16:creationId xmlns:a16="http://schemas.microsoft.com/office/drawing/2014/main" id="{AC6375CA-41E4-37A2-C539-F6956234B8D1}"/>
              </a:ext>
            </a:extLst>
          </p:cNvPr>
          <p:cNvSpPr>
            <a:spLocks noGrp="1"/>
          </p:cNvSpPr>
          <p:nvPr>
            <p:ph type="body" sz="quarter" idx="13"/>
          </p:nvPr>
        </p:nvSpPr>
        <p:spPr/>
        <p:txBody>
          <a:bodyPr/>
          <a:lstStyle/>
          <a:p>
            <a:pPr marL="0" indent="0">
              <a:buNone/>
            </a:pPr>
            <a:r>
              <a:rPr lang="en-US" b="1" dirty="0"/>
              <a:t>3. </a:t>
            </a:r>
            <a:r>
              <a:rPr lang="en-US" b="1" dirty="0" err="1"/>
              <a:t>Phần</a:t>
            </a:r>
            <a:r>
              <a:rPr lang="en-US" b="1" dirty="0"/>
              <a:t> </a:t>
            </a:r>
            <a:r>
              <a:rPr lang="en-US" b="1" dirty="0" err="1"/>
              <a:t>mềm</a:t>
            </a:r>
            <a:r>
              <a:rPr lang="en-US" b="1" dirty="0"/>
              <a:t> demo</a:t>
            </a:r>
          </a:p>
          <a:p>
            <a:pPr marL="0" indent="0">
              <a:buNone/>
            </a:pPr>
            <a:r>
              <a:rPr lang="en-US" b="1" dirty="0"/>
              <a:t>                            Trang </a:t>
            </a:r>
            <a:r>
              <a:rPr lang="en-US" b="1" dirty="0" err="1"/>
              <a:t>thông</a:t>
            </a:r>
            <a:r>
              <a:rPr lang="en-US" b="1" dirty="0"/>
              <a:t> tin </a:t>
            </a:r>
            <a:r>
              <a:rPr lang="en-US" b="1" dirty="0" err="1"/>
              <a:t>truyện</a:t>
            </a:r>
            <a:endParaRPr lang="en-US" dirty="0"/>
          </a:p>
          <a:p>
            <a:pPr marL="0" indent="0" algn="ctr">
              <a:buNone/>
            </a:pPr>
            <a:endParaRPr lang="en-US" dirty="0"/>
          </a:p>
        </p:txBody>
      </p:sp>
      <p:pic>
        <p:nvPicPr>
          <p:cNvPr id="7" name="Picture 6">
            <a:extLst>
              <a:ext uri="{FF2B5EF4-FFF2-40B4-BE49-F238E27FC236}">
                <a16:creationId xmlns:a16="http://schemas.microsoft.com/office/drawing/2014/main" id="{BE7A0CC2-222B-7263-56B2-2A97C21EA4F1}"/>
              </a:ext>
            </a:extLst>
          </p:cNvPr>
          <p:cNvPicPr>
            <a:picLocks noChangeAspect="1"/>
          </p:cNvPicPr>
          <p:nvPr/>
        </p:nvPicPr>
        <p:blipFill>
          <a:blip r:embed="rId2"/>
          <a:stretch>
            <a:fillRect/>
          </a:stretch>
        </p:blipFill>
        <p:spPr>
          <a:xfrm>
            <a:off x="807098" y="2021883"/>
            <a:ext cx="7529804" cy="3933598"/>
          </a:xfrm>
          <a:prstGeom prst="rect">
            <a:avLst/>
          </a:prstGeom>
        </p:spPr>
      </p:pic>
    </p:spTree>
    <p:extLst>
      <p:ext uri="{BB962C8B-B14F-4D97-AF65-F5344CB8AC3E}">
        <p14:creationId xmlns:p14="http://schemas.microsoft.com/office/powerpoint/2010/main" val="1783891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607AC-3C82-C300-2D92-C0FC3C8DBB7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740215-CEF8-5048-D412-B28790E2EF07}"/>
              </a:ext>
            </a:extLst>
          </p:cNvPr>
          <p:cNvSpPr>
            <a:spLocks noGrp="1"/>
          </p:cNvSpPr>
          <p:nvPr>
            <p:ph type="sldNum" sz="quarter" idx="12"/>
          </p:nvPr>
        </p:nvSpPr>
        <p:spPr/>
        <p:txBody>
          <a:bodyPr/>
          <a:lstStyle/>
          <a:p>
            <a:fld id="{9EA0BE3B-158A-4EDF-80DC-E394A0D1600F}" type="slidenum">
              <a:rPr lang="en-US" smtClean="0"/>
              <a:t>13</a:t>
            </a:fld>
            <a:endParaRPr lang="en-US" dirty="0"/>
          </a:p>
        </p:txBody>
      </p:sp>
      <p:sp>
        <p:nvSpPr>
          <p:cNvPr id="3" name="Title 2">
            <a:extLst>
              <a:ext uri="{FF2B5EF4-FFF2-40B4-BE49-F238E27FC236}">
                <a16:creationId xmlns:a16="http://schemas.microsoft.com/office/drawing/2014/main" id="{B1BF9FBC-3DDA-013C-7B2F-0E6F4CD8D963}"/>
              </a:ext>
            </a:extLst>
          </p:cNvPr>
          <p:cNvSpPr>
            <a:spLocks noGrp="1"/>
          </p:cNvSpPr>
          <p:nvPr>
            <p:ph type="title"/>
          </p:nvPr>
        </p:nvSpPr>
        <p:spPr/>
        <p:txBody>
          <a:bodyPr/>
          <a:lstStyle/>
          <a:p>
            <a:r>
              <a:rPr lang="en-US"/>
              <a:t>Phần II: Nội dung thực hiện</a:t>
            </a:r>
          </a:p>
        </p:txBody>
      </p:sp>
      <p:sp>
        <p:nvSpPr>
          <p:cNvPr id="4" name="Text Placeholder 3">
            <a:extLst>
              <a:ext uri="{FF2B5EF4-FFF2-40B4-BE49-F238E27FC236}">
                <a16:creationId xmlns:a16="http://schemas.microsoft.com/office/drawing/2014/main" id="{7FC742FD-4DBD-ADAB-ED3C-B359401DE19D}"/>
              </a:ext>
            </a:extLst>
          </p:cNvPr>
          <p:cNvSpPr>
            <a:spLocks noGrp="1"/>
          </p:cNvSpPr>
          <p:nvPr>
            <p:ph type="body" sz="quarter" idx="13"/>
          </p:nvPr>
        </p:nvSpPr>
        <p:spPr/>
        <p:txBody>
          <a:bodyPr/>
          <a:lstStyle/>
          <a:p>
            <a:pPr marL="0" indent="0">
              <a:buNone/>
            </a:pPr>
            <a:r>
              <a:rPr lang="en-US" b="1" dirty="0"/>
              <a:t>3. </a:t>
            </a:r>
            <a:r>
              <a:rPr lang="en-US" b="1" dirty="0" err="1"/>
              <a:t>Phần</a:t>
            </a:r>
            <a:r>
              <a:rPr lang="en-US" b="1" dirty="0"/>
              <a:t> </a:t>
            </a:r>
            <a:r>
              <a:rPr lang="en-US" b="1" dirty="0" err="1"/>
              <a:t>mềm</a:t>
            </a:r>
            <a:r>
              <a:rPr lang="en-US" b="1" dirty="0"/>
              <a:t> demo</a:t>
            </a:r>
          </a:p>
          <a:p>
            <a:pPr marL="0" indent="0">
              <a:buNone/>
            </a:pPr>
            <a:r>
              <a:rPr lang="en-US" b="1" dirty="0"/>
              <a:t>                Trang </a:t>
            </a:r>
            <a:r>
              <a:rPr lang="en-US" b="1" dirty="0" err="1"/>
              <a:t>đọc</a:t>
            </a:r>
            <a:r>
              <a:rPr lang="en-US" b="1" dirty="0"/>
              <a:t> </a:t>
            </a:r>
            <a:r>
              <a:rPr lang="en-US" b="1" dirty="0" err="1"/>
              <a:t>truyện</a:t>
            </a:r>
            <a:r>
              <a:rPr lang="en-US" b="1" dirty="0"/>
              <a:t> </a:t>
            </a:r>
            <a:r>
              <a:rPr lang="en-US" b="1" dirty="0" err="1"/>
              <a:t>và</a:t>
            </a:r>
            <a:r>
              <a:rPr lang="en-US" b="1" dirty="0"/>
              <a:t> </a:t>
            </a:r>
            <a:r>
              <a:rPr lang="en-US" b="1" dirty="0" err="1"/>
              <a:t>bình</a:t>
            </a:r>
            <a:r>
              <a:rPr lang="en-US" b="1" dirty="0"/>
              <a:t> </a:t>
            </a:r>
            <a:r>
              <a:rPr lang="en-US" b="1" dirty="0" err="1"/>
              <a:t>luận</a:t>
            </a:r>
            <a:r>
              <a:rPr lang="en-US" b="1" dirty="0"/>
              <a:t> </a:t>
            </a:r>
            <a:r>
              <a:rPr lang="en-US" b="1" dirty="0" err="1"/>
              <a:t>truyện</a:t>
            </a:r>
            <a:endParaRPr lang="en-US" dirty="0"/>
          </a:p>
          <a:p>
            <a:pPr marL="0" indent="0" algn="ctr">
              <a:buNone/>
            </a:pPr>
            <a:endParaRPr lang="en-US" dirty="0"/>
          </a:p>
        </p:txBody>
      </p:sp>
      <p:pic>
        <p:nvPicPr>
          <p:cNvPr id="11" name="Picture 10">
            <a:extLst>
              <a:ext uri="{FF2B5EF4-FFF2-40B4-BE49-F238E27FC236}">
                <a16:creationId xmlns:a16="http://schemas.microsoft.com/office/drawing/2014/main" id="{926DB0C4-5859-31F2-2336-12D67A8E435B}"/>
              </a:ext>
            </a:extLst>
          </p:cNvPr>
          <p:cNvPicPr>
            <a:picLocks noChangeAspect="1"/>
          </p:cNvPicPr>
          <p:nvPr/>
        </p:nvPicPr>
        <p:blipFill>
          <a:blip r:embed="rId2"/>
          <a:stretch>
            <a:fillRect/>
          </a:stretch>
        </p:blipFill>
        <p:spPr>
          <a:xfrm>
            <a:off x="1296954" y="4665306"/>
            <a:ext cx="6718041" cy="1376813"/>
          </a:xfrm>
          <a:prstGeom prst="rect">
            <a:avLst/>
          </a:prstGeom>
        </p:spPr>
      </p:pic>
      <p:pic>
        <p:nvPicPr>
          <p:cNvPr id="13" name="Picture 12">
            <a:extLst>
              <a:ext uri="{FF2B5EF4-FFF2-40B4-BE49-F238E27FC236}">
                <a16:creationId xmlns:a16="http://schemas.microsoft.com/office/drawing/2014/main" id="{7D46FDBA-E809-E620-B60C-11B5BB9AC04C}"/>
              </a:ext>
            </a:extLst>
          </p:cNvPr>
          <p:cNvPicPr>
            <a:picLocks noChangeAspect="1"/>
          </p:cNvPicPr>
          <p:nvPr/>
        </p:nvPicPr>
        <p:blipFill>
          <a:blip r:embed="rId3"/>
          <a:stretch>
            <a:fillRect/>
          </a:stretch>
        </p:blipFill>
        <p:spPr>
          <a:xfrm>
            <a:off x="1296954" y="2035016"/>
            <a:ext cx="6718041" cy="2630290"/>
          </a:xfrm>
          <a:prstGeom prst="rect">
            <a:avLst/>
          </a:prstGeom>
        </p:spPr>
      </p:pic>
    </p:spTree>
    <p:extLst>
      <p:ext uri="{BB962C8B-B14F-4D97-AF65-F5344CB8AC3E}">
        <p14:creationId xmlns:p14="http://schemas.microsoft.com/office/powerpoint/2010/main" val="1864835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D8D11-E724-8C57-651C-7B3C16EC89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11447-7FDE-5B49-0921-F49BA2B6D961}"/>
              </a:ext>
            </a:extLst>
          </p:cNvPr>
          <p:cNvSpPr>
            <a:spLocks noGrp="1"/>
          </p:cNvSpPr>
          <p:nvPr>
            <p:ph type="sldNum" sz="quarter" idx="12"/>
          </p:nvPr>
        </p:nvSpPr>
        <p:spPr/>
        <p:txBody>
          <a:bodyPr/>
          <a:lstStyle/>
          <a:p>
            <a:fld id="{9EA0BE3B-158A-4EDF-80DC-E394A0D1600F}" type="slidenum">
              <a:rPr lang="en-US" smtClean="0"/>
              <a:t>14</a:t>
            </a:fld>
            <a:endParaRPr lang="en-US" dirty="0"/>
          </a:p>
        </p:txBody>
      </p:sp>
      <p:sp>
        <p:nvSpPr>
          <p:cNvPr id="3" name="Title 2">
            <a:extLst>
              <a:ext uri="{FF2B5EF4-FFF2-40B4-BE49-F238E27FC236}">
                <a16:creationId xmlns:a16="http://schemas.microsoft.com/office/drawing/2014/main" id="{342EDD0D-AE36-7F0A-42C0-1CF9A5A972FC}"/>
              </a:ext>
            </a:extLst>
          </p:cNvPr>
          <p:cNvSpPr>
            <a:spLocks noGrp="1"/>
          </p:cNvSpPr>
          <p:nvPr>
            <p:ph type="title"/>
          </p:nvPr>
        </p:nvSpPr>
        <p:spPr/>
        <p:txBody>
          <a:bodyPr/>
          <a:lstStyle/>
          <a:p>
            <a:r>
              <a:rPr lang="en-US"/>
              <a:t>Phần II: Nội dung thực hiện</a:t>
            </a:r>
          </a:p>
        </p:txBody>
      </p:sp>
      <p:sp>
        <p:nvSpPr>
          <p:cNvPr id="4" name="Text Placeholder 3">
            <a:extLst>
              <a:ext uri="{FF2B5EF4-FFF2-40B4-BE49-F238E27FC236}">
                <a16:creationId xmlns:a16="http://schemas.microsoft.com/office/drawing/2014/main" id="{A71A3986-7D53-BCA0-8D7F-7CF3230813CB}"/>
              </a:ext>
            </a:extLst>
          </p:cNvPr>
          <p:cNvSpPr>
            <a:spLocks noGrp="1"/>
          </p:cNvSpPr>
          <p:nvPr>
            <p:ph type="body" sz="quarter" idx="13"/>
          </p:nvPr>
        </p:nvSpPr>
        <p:spPr/>
        <p:txBody>
          <a:bodyPr/>
          <a:lstStyle/>
          <a:p>
            <a:pPr marL="0" indent="0">
              <a:buNone/>
            </a:pPr>
            <a:r>
              <a:rPr lang="en-US" b="1" dirty="0"/>
              <a:t>3. </a:t>
            </a:r>
            <a:r>
              <a:rPr lang="en-US" b="1" dirty="0" err="1"/>
              <a:t>Phần</a:t>
            </a:r>
            <a:r>
              <a:rPr lang="en-US" b="1" dirty="0"/>
              <a:t> </a:t>
            </a:r>
            <a:r>
              <a:rPr lang="en-US" b="1" dirty="0" err="1"/>
              <a:t>mềm</a:t>
            </a:r>
            <a:r>
              <a:rPr lang="en-US" b="1" dirty="0"/>
              <a:t> demo</a:t>
            </a:r>
          </a:p>
          <a:p>
            <a:pPr marL="0" indent="0">
              <a:buNone/>
            </a:pPr>
            <a:r>
              <a:rPr lang="en-US" sz="2000" dirty="0"/>
              <a:t>- Khi </a:t>
            </a:r>
            <a:r>
              <a:rPr lang="en-US" sz="2000" dirty="0" err="1"/>
              <a:t>chưa</a:t>
            </a:r>
            <a:r>
              <a:rPr lang="en-US" sz="2000" dirty="0"/>
              <a:t> </a:t>
            </a:r>
            <a:r>
              <a:rPr lang="en-US" sz="2000" dirty="0" err="1"/>
              <a:t>có</a:t>
            </a:r>
            <a:r>
              <a:rPr lang="en-US" sz="2000" dirty="0"/>
              <a:t> </a:t>
            </a:r>
            <a:r>
              <a:rPr lang="en-US" sz="2000" dirty="0" err="1"/>
              <a:t>tài</a:t>
            </a:r>
            <a:r>
              <a:rPr lang="en-US" sz="2000" dirty="0"/>
              <a:t> </a:t>
            </a:r>
            <a:r>
              <a:rPr lang="en-US" sz="2000" dirty="0" err="1"/>
              <a:t>khoản</a:t>
            </a:r>
            <a:r>
              <a:rPr lang="en-US" sz="2000" dirty="0"/>
              <a:t> </a:t>
            </a:r>
            <a:r>
              <a:rPr lang="en-US" sz="2000" dirty="0" err="1"/>
              <a:t>đăng</a:t>
            </a:r>
            <a:r>
              <a:rPr lang="en-US" sz="2000" dirty="0"/>
              <a:t> </a:t>
            </a:r>
            <a:r>
              <a:rPr lang="en-US" sz="2000" dirty="0" err="1"/>
              <a:t>nhập</a:t>
            </a:r>
            <a:r>
              <a:rPr lang="en-US" sz="2000" dirty="0"/>
              <a:t> </a:t>
            </a:r>
            <a:r>
              <a:rPr lang="en-US" sz="2000" dirty="0" err="1"/>
              <a:t>thì</a:t>
            </a:r>
            <a:r>
              <a:rPr lang="en-US" sz="2000" dirty="0"/>
              <a:t> </a:t>
            </a:r>
            <a:r>
              <a:rPr lang="en-US" sz="2000" dirty="0" err="1"/>
              <a:t>không</a:t>
            </a:r>
            <a:r>
              <a:rPr lang="en-US" sz="2000" dirty="0"/>
              <a:t> </a:t>
            </a:r>
            <a:r>
              <a:rPr lang="en-US" sz="2000" dirty="0" err="1"/>
              <a:t>bình</a:t>
            </a:r>
            <a:r>
              <a:rPr lang="en-US" sz="2000" dirty="0"/>
              <a:t> </a:t>
            </a:r>
            <a:r>
              <a:rPr lang="en-US" sz="2000" dirty="0" err="1"/>
              <a:t>luận</a:t>
            </a:r>
            <a:r>
              <a:rPr lang="en-US" sz="2000" dirty="0"/>
              <a:t> </a:t>
            </a:r>
            <a:r>
              <a:rPr lang="en-US" sz="2000" dirty="0" err="1"/>
              <a:t>truyện</a:t>
            </a:r>
            <a:r>
              <a:rPr lang="en-US" sz="2000" dirty="0"/>
              <a:t> </a:t>
            </a:r>
            <a:r>
              <a:rPr lang="en-US" sz="2000" dirty="0" err="1"/>
              <a:t>được</a:t>
            </a:r>
            <a:endParaRPr lang="en-US" sz="2000" dirty="0"/>
          </a:p>
          <a:p>
            <a:pPr marL="0" indent="0" algn="ctr">
              <a:buNone/>
            </a:pPr>
            <a:endParaRPr lang="en-US" dirty="0"/>
          </a:p>
        </p:txBody>
      </p:sp>
      <p:pic>
        <p:nvPicPr>
          <p:cNvPr id="7" name="Picture 6">
            <a:extLst>
              <a:ext uri="{FF2B5EF4-FFF2-40B4-BE49-F238E27FC236}">
                <a16:creationId xmlns:a16="http://schemas.microsoft.com/office/drawing/2014/main" id="{8648A198-CBB6-64D2-0AC6-D9B496ADDCAB}"/>
              </a:ext>
            </a:extLst>
          </p:cNvPr>
          <p:cNvPicPr>
            <a:picLocks noChangeAspect="1"/>
          </p:cNvPicPr>
          <p:nvPr/>
        </p:nvPicPr>
        <p:blipFill>
          <a:blip r:embed="rId2"/>
          <a:stretch>
            <a:fillRect/>
          </a:stretch>
        </p:blipFill>
        <p:spPr>
          <a:xfrm>
            <a:off x="234950" y="2323288"/>
            <a:ext cx="8673973" cy="2799218"/>
          </a:xfrm>
          <a:prstGeom prst="rect">
            <a:avLst/>
          </a:prstGeom>
        </p:spPr>
      </p:pic>
    </p:spTree>
    <p:extLst>
      <p:ext uri="{BB962C8B-B14F-4D97-AF65-F5344CB8AC3E}">
        <p14:creationId xmlns:p14="http://schemas.microsoft.com/office/powerpoint/2010/main" val="1134671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B1E9E-DA41-5CDD-ADBD-6654717E7BC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C3E3F8-0CFA-5AAE-9D34-6D64278E0109}"/>
              </a:ext>
            </a:extLst>
          </p:cNvPr>
          <p:cNvSpPr>
            <a:spLocks noGrp="1"/>
          </p:cNvSpPr>
          <p:nvPr>
            <p:ph type="sldNum" sz="quarter" idx="12"/>
          </p:nvPr>
        </p:nvSpPr>
        <p:spPr/>
        <p:txBody>
          <a:bodyPr/>
          <a:lstStyle/>
          <a:p>
            <a:fld id="{9EA0BE3B-158A-4EDF-80DC-E394A0D1600F}" type="slidenum">
              <a:rPr lang="en-US" smtClean="0"/>
              <a:t>15</a:t>
            </a:fld>
            <a:endParaRPr lang="en-US" dirty="0"/>
          </a:p>
        </p:txBody>
      </p:sp>
      <p:sp>
        <p:nvSpPr>
          <p:cNvPr id="3" name="Title 2">
            <a:extLst>
              <a:ext uri="{FF2B5EF4-FFF2-40B4-BE49-F238E27FC236}">
                <a16:creationId xmlns:a16="http://schemas.microsoft.com/office/drawing/2014/main" id="{5B89B204-EA2F-CCE5-CCF2-6EDC5119192D}"/>
              </a:ext>
            </a:extLst>
          </p:cNvPr>
          <p:cNvSpPr>
            <a:spLocks noGrp="1"/>
          </p:cNvSpPr>
          <p:nvPr>
            <p:ph type="title"/>
          </p:nvPr>
        </p:nvSpPr>
        <p:spPr/>
        <p:txBody>
          <a:bodyPr/>
          <a:lstStyle/>
          <a:p>
            <a:r>
              <a:rPr lang="en-US"/>
              <a:t>Phần II: Nội dung thực hiện</a:t>
            </a:r>
          </a:p>
        </p:txBody>
      </p:sp>
      <p:sp>
        <p:nvSpPr>
          <p:cNvPr id="4" name="Text Placeholder 3">
            <a:extLst>
              <a:ext uri="{FF2B5EF4-FFF2-40B4-BE49-F238E27FC236}">
                <a16:creationId xmlns:a16="http://schemas.microsoft.com/office/drawing/2014/main" id="{FFCDBA20-C011-7BB5-7414-B166A5F49A08}"/>
              </a:ext>
            </a:extLst>
          </p:cNvPr>
          <p:cNvSpPr>
            <a:spLocks noGrp="1"/>
          </p:cNvSpPr>
          <p:nvPr>
            <p:ph type="body" sz="quarter" idx="13"/>
          </p:nvPr>
        </p:nvSpPr>
        <p:spPr/>
        <p:txBody>
          <a:bodyPr/>
          <a:lstStyle/>
          <a:p>
            <a:pPr marL="0" indent="0">
              <a:buNone/>
            </a:pPr>
            <a:r>
              <a:rPr lang="en-US" b="1" dirty="0"/>
              <a:t>3. </a:t>
            </a:r>
            <a:r>
              <a:rPr lang="en-US" b="1" dirty="0" err="1"/>
              <a:t>Phần</a:t>
            </a:r>
            <a:r>
              <a:rPr lang="en-US" b="1" dirty="0"/>
              <a:t> </a:t>
            </a:r>
            <a:r>
              <a:rPr lang="en-US" b="1" dirty="0" err="1"/>
              <a:t>mềm</a:t>
            </a:r>
            <a:r>
              <a:rPr lang="en-US" b="1" dirty="0"/>
              <a:t> demo</a:t>
            </a:r>
          </a:p>
          <a:p>
            <a:pPr marL="0" indent="0" algn="ctr">
              <a:buNone/>
            </a:pPr>
            <a:r>
              <a:rPr lang="en-US" sz="2400" b="1" dirty="0"/>
              <a:t>Trang </a:t>
            </a:r>
            <a:r>
              <a:rPr lang="en-US" sz="2400" b="1" dirty="0" err="1"/>
              <a:t>chủ</a:t>
            </a:r>
            <a:r>
              <a:rPr lang="en-US" sz="2400" b="1" dirty="0"/>
              <a:t> web </a:t>
            </a:r>
            <a:r>
              <a:rPr lang="en-US" sz="2400" b="1" dirty="0" err="1"/>
              <a:t>truyện</a:t>
            </a:r>
            <a:r>
              <a:rPr lang="en-US" sz="2400" b="1" dirty="0"/>
              <a:t> </a:t>
            </a:r>
            <a:r>
              <a:rPr lang="en-US" sz="2400" b="1" dirty="0" err="1"/>
              <a:t>cho</a:t>
            </a:r>
            <a:r>
              <a:rPr lang="en-US" sz="2400" b="1" dirty="0"/>
              <a:t> </a:t>
            </a:r>
            <a:r>
              <a:rPr lang="en-US" sz="2400" b="1" dirty="0" err="1"/>
              <a:t>quản</a:t>
            </a:r>
            <a:r>
              <a:rPr lang="en-US" sz="2400" b="1" dirty="0"/>
              <a:t> </a:t>
            </a:r>
            <a:r>
              <a:rPr lang="en-US" sz="2400" b="1" dirty="0" err="1"/>
              <a:t>trị</a:t>
            </a:r>
            <a:r>
              <a:rPr lang="en-US" sz="2400" b="1" dirty="0"/>
              <a:t> </a:t>
            </a:r>
            <a:r>
              <a:rPr lang="en-US" sz="2400" b="1" dirty="0" err="1"/>
              <a:t>viên</a:t>
            </a:r>
            <a:endParaRPr lang="en-US" sz="2400" b="1" dirty="0"/>
          </a:p>
        </p:txBody>
      </p:sp>
      <p:pic>
        <p:nvPicPr>
          <p:cNvPr id="6" name="Picture 5">
            <a:extLst>
              <a:ext uri="{FF2B5EF4-FFF2-40B4-BE49-F238E27FC236}">
                <a16:creationId xmlns:a16="http://schemas.microsoft.com/office/drawing/2014/main" id="{F7DF09B7-67A2-C8F6-C82A-961886E08FB5}"/>
              </a:ext>
            </a:extLst>
          </p:cNvPr>
          <p:cNvPicPr>
            <a:picLocks noChangeAspect="1"/>
          </p:cNvPicPr>
          <p:nvPr/>
        </p:nvPicPr>
        <p:blipFill>
          <a:blip r:embed="rId2"/>
          <a:stretch>
            <a:fillRect/>
          </a:stretch>
        </p:blipFill>
        <p:spPr>
          <a:xfrm>
            <a:off x="947057" y="2011434"/>
            <a:ext cx="7249886" cy="3812538"/>
          </a:xfrm>
          <a:prstGeom prst="rect">
            <a:avLst/>
          </a:prstGeom>
        </p:spPr>
      </p:pic>
    </p:spTree>
    <p:extLst>
      <p:ext uri="{BB962C8B-B14F-4D97-AF65-F5344CB8AC3E}">
        <p14:creationId xmlns:p14="http://schemas.microsoft.com/office/powerpoint/2010/main" val="3490192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D1F68-2289-2E25-B61C-031C050B0B4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5E613A-3658-8565-CF65-8ACF4EC1AC50}"/>
              </a:ext>
            </a:extLst>
          </p:cNvPr>
          <p:cNvSpPr>
            <a:spLocks noGrp="1"/>
          </p:cNvSpPr>
          <p:nvPr>
            <p:ph type="sldNum" sz="quarter" idx="12"/>
          </p:nvPr>
        </p:nvSpPr>
        <p:spPr/>
        <p:txBody>
          <a:bodyPr/>
          <a:lstStyle/>
          <a:p>
            <a:fld id="{9EA0BE3B-158A-4EDF-80DC-E394A0D1600F}" type="slidenum">
              <a:rPr lang="en-US" smtClean="0"/>
              <a:t>16</a:t>
            </a:fld>
            <a:endParaRPr lang="en-US" dirty="0"/>
          </a:p>
        </p:txBody>
      </p:sp>
      <p:sp>
        <p:nvSpPr>
          <p:cNvPr id="3" name="Title 2">
            <a:extLst>
              <a:ext uri="{FF2B5EF4-FFF2-40B4-BE49-F238E27FC236}">
                <a16:creationId xmlns:a16="http://schemas.microsoft.com/office/drawing/2014/main" id="{760D59A9-2E18-8209-7A1D-A95502626DF6}"/>
              </a:ext>
            </a:extLst>
          </p:cNvPr>
          <p:cNvSpPr>
            <a:spLocks noGrp="1"/>
          </p:cNvSpPr>
          <p:nvPr>
            <p:ph type="title"/>
          </p:nvPr>
        </p:nvSpPr>
        <p:spPr/>
        <p:txBody>
          <a:bodyPr/>
          <a:lstStyle/>
          <a:p>
            <a:r>
              <a:rPr lang="en-US"/>
              <a:t>Phần II: Nội dung thực hiện</a:t>
            </a:r>
          </a:p>
        </p:txBody>
      </p:sp>
      <p:sp>
        <p:nvSpPr>
          <p:cNvPr id="4" name="Text Placeholder 3">
            <a:extLst>
              <a:ext uri="{FF2B5EF4-FFF2-40B4-BE49-F238E27FC236}">
                <a16:creationId xmlns:a16="http://schemas.microsoft.com/office/drawing/2014/main" id="{9630BB66-6EFE-8772-C1AD-D3BD028D3994}"/>
              </a:ext>
            </a:extLst>
          </p:cNvPr>
          <p:cNvSpPr>
            <a:spLocks noGrp="1"/>
          </p:cNvSpPr>
          <p:nvPr>
            <p:ph type="body" sz="quarter" idx="13"/>
          </p:nvPr>
        </p:nvSpPr>
        <p:spPr/>
        <p:txBody>
          <a:bodyPr/>
          <a:lstStyle/>
          <a:p>
            <a:pPr marL="0" indent="0">
              <a:buNone/>
            </a:pPr>
            <a:r>
              <a:rPr lang="en-US" b="1" dirty="0"/>
              <a:t>3. </a:t>
            </a:r>
            <a:r>
              <a:rPr lang="en-US" b="1" dirty="0" err="1"/>
              <a:t>Phần</a:t>
            </a:r>
            <a:r>
              <a:rPr lang="en-US" b="1" dirty="0"/>
              <a:t> </a:t>
            </a:r>
            <a:r>
              <a:rPr lang="en-US" b="1" dirty="0" err="1"/>
              <a:t>mềm</a:t>
            </a:r>
            <a:r>
              <a:rPr lang="en-US" b="1" dirty="0"/>
              <a:t> demo</a:t>
            </a:r>
          </a:p>
          <a:p>
            <a:pPr marL="0" indent="0" algn="ctr">
              <a:buNone/>
            </a:pPr>
            <a:r>
              <a:rPr lang="en-US" sz="2400" b="1" dirty="0" err="1"/>
              <a:t>Thêm</a:t>
            </a:r>
            <a:r>
              <a:rPr lang="en-US" sz="2400" b="1" dirty="0"/>
              <a:t> </a:t>
            </a:r>
            <a:r>
              <a:rPr lang="en-US" sz="2400" b="1" dirty="0" err="1"/>
              <a:t>truyện</a:t>
            </a:r>
            <a:r>
              <a:rPr lang="en-US" sz="2400" b="1" dirty="0"/>
              <a:t> </a:t>
            </a:r>
            <a:r>
              <a:rPr lang="en-US" sz="2400" b="1" dirty="0" err="1"/>
              <a:t>mới</a:t>
            </a:r>
            <a:r>
              <a:rPr lang="en-US" sz="2400" b="1" dirty="0"/>
              <a:t> </a:t>
            </a:r>
            <a:r>
              <a:rPr lang="en-US" sz="2400" b="1" dirty="0" err="1"/>
              <a:t>cho</a:t>
            </a:r>
            <a:r>
              <a:rPr lang="en-US" sz="2400" b="1" dirty="0"/>
              <a:t> </a:t>
            </a:r>
            <a:r>
              <a:rPr lang="en-US" sz="2400" b="1" dirty="0" err="1"/>
              <a:t>quản</a:t>
            </a:r>
            <a:r>
              <a:rPr lang="en-US" sz="2400" b="1" dirty="0"/>
              <a:t> </a:t>
            </a:r>
            <a:r>
              <a:rPr lang="en-US" sz="2400" b="1" dirty="0" err="1"/>
              <a:t>trị</a:t>
            </a:r>
            <a:r>
              <a:rPr lang="en-US" sz="2400" b="1" dirty="0"/>
              <a:t> </a:t>
            </a:r>
            <a:r>
              <a:rPr lang="en-US" sz="2400" b="1" dirty="0" err="1"/>
              <a:t>viên</a:t>
            </a:r>
            <a:endParaRPr lang="en-US" sz="2400" b="1" dirty="0"/>
          </a:p>
        </p:txBody>
      </p:sp>
      <p:pic>
        <p:nvPicPr>
          <p:cNvPr id="7" name="Picture 6">
            <a:extLst>
              <a:ext uri="{FF2B5EF4-FFF2-40B4-BE49-F238E27FC236}">
                <a16:creationId xmlns:a16="http://schemas.microsoft.com/office/drawing/2014/main" id="{3A426654-14C6-2920-21E7-A85AD1D497D0}"/>
              </a:ext>
            </a:extLst>
          </p:cNvPr>
          <p:cNvPicPr>
            <a:picLocks noChangeAspect="1"/>
          </p:cNvPicPr>
          <p:nvPr/>
        </p:nvPicPr>
        <p:blipFill>
          <a:blip r:embed="rId2"/>
          <a:stretch>
            <a:fillRect/>
          </a:stretch>
        </p:blipFill>
        <p:spPr>
          <a:xfrm>
            <a:off x="900404" y="2076887"/>
            <a:ext cx="7343192" cy="3892590"/>
          </a:xfrm>
          <a:prstGeom prst="rect">
            <a:avLst/>
          </a:prstGeom>
        </p:spPr>
      </p:pic>
    </p:spTree>
    <p:extLst>
      <p:ext uri="{BB962C8B-B14F-4D97-AF65-F5344CB8AC3E}">
        <p14:creationId xmlns:p14="http://schemas.microsoft.com/office/powerpoint/2010/main" val="2335512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A9492-17B7-57B0-4CAF-0C267B4A080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8A2D5A-B71C-407D-1AEE-41177F3F1AF2}"/>
              </a:ext>
            </a:extLst>
          </p:cNvPr>
          <p:cNvSpPr>
            <a:spLocks noGrp="1"/>
          </p:cNvSpPr>
          <p:nvPr>
            <p:ph type="sldNum" sz="quarter" idx="12"/>
          </p:nvPr>
        </p:nvSpPr>
        <p:spPr/>
        <p:txBody>
          <a:bodyPr/>
          <a:lstStyle/>
          <a:p>
            <a:fld id="{9EA0BE3B-158A-4EDF-80DC-E394A0D1600F}" type="slidenum">
              <a:rPr lang="en-US" smtClean="0"/>
              <a:t>17</a:t>
            </a:fld>
            <a:endParaRPr lang="en-US" dirty="0"/>
          </a:p>
        </p:txBody>
      </p:sp>
      <p:sp>
        <p:nvSpPr>
          <p:cNvPr id="3" name="Title 2">
            <a:extLst>
              <a:ext uri="{FF2B5EF4-FFF2-40B4-BE49-F238E27FC236}">
                <a16:creationId xmlns:a16="http://schemas.microsoft.com/office/drawing/2014/main" id="{E3C8158A-5152-9FF7-9A82-731567BB1704}"/>
              </a:ext>
            </a:extLst>
          </p:cNvPr>
          <p:cNvSpPr>
            <a:spLocks noGrp="1"/>
          </p:cNvSpPr>
          <p:nvPr>
            <p:ph type="title"/>
          </p:nvPr>
        </p:nvSpPr>
        <p:spPr/>
        <p:txBody>
          <a:bodyPr/>
          <a:lstStyle/>
          <a:p>
            <a:r>
              <a:rPr lang="en-US"/>
              <a:t>Phần II: Nội dung thực hiện</a:t>
            </a:r>
          </a:p>
        </p:txBody>
      </p:sp>
      <p:sp>
        <p:nvSpPr>
          <p:cNvPr id="4" name="Text Placeholder 3">
            <a:extLst>
              <a:ext uri="{FF2B5EF4-FFF2-40B4-BE49-F238E27FC236}">
                <a16:creationId xmlns:a16="http://schemas.microsoft.com/office/drawing/2014/main" id="{71E64BCD-8C26-F577-C423-E00FCA386D03}"/>
              </a:ext>
            </a:extLst>
          </p:cNvPr>
          <p:cNvSpPr>
            <a:spLocks noGrp="1"/>
          </p:cNvSpPr>
          <p:nvPr>
            <p:ph type="body" sz="quarter" idx="13"/>
          </p:nvPr>
        </p:nvSpPr>
        <p:spPr/>
        <p:txBody>
          <a:bodyPr/>
          <a:lstStyle/>
          <a:p>
            <a:pPr marL="0" indent="0">
              <a:buNone/>
            </a:pPr>
            <a:r>
              <a:rPr lang="en-US" b="1" dirty="0"/>
              <a:t>3. </a:t>
            </a:r>
            <a:r>
              <a:rPr lang="en-US" b="1" dirty="0" err="1"/>
              <a:t>Phần</a:t>
            </a:r>
            <a:r>
              <a:rPr lang="en-US" b="1" dirty="0"/>
              <a:t> </a:t>
            </a:r>
            <a:r>
              <a:rPr lang="en-US" b="1" dirty="0" err="1"/>
              <a:t>mềm</a:t>
            </a:r>
            <a:r>
              <a:rPr lang="en-US" b="1" dirty="0"/>
              <a:t> demo</a:t>
            </a:r>
          </a:p>
          <a:p>
            <a:pPr marL="0" indent="0" algn="ctr">
              <a:buNone/>
            </a:pPr>
            <a:r>
              <a:rPr lang="en-US" sz="2400" b="1" dirty="0"/>
              <a:t>Danh </a:t>
            </a:r>
            <a:r>
              <a:rPr lang="en-US" sz="2400" b="1" dirty="0" err="1"/>
              <a:t>sách</a:t>
            </a:r>
            <a:r>
              <a:rPr lang="en-US" sz="2400" b="1" dirty="0"/>
              <a:t> </a:t>
            </a:r>
            <a:r>
              <a:rPr lang="en-US" sz="2400" b="1" dirty="0" err="1"/>
              <a:t>truyện</a:t>
            </a:r>
            <a:r>
              <a:rPr lang="en-US" sz="2400" b="1" dirty="0"/>
              <a:t> </a:t>
            </a:r>
            <a:r>
              <a:rPr lang="en-US" sz="2400" b="1" dirty="0" err="1"/>
              <a:t>cho</a:t>
            </a:r>
            <a:r>
              <a:rPr lang="en-US" sz="2400" b="1" dirty="0"/>
              <a:t> </a:t>
            </a:r>
            <a:r>
              <a:rPr lang="en-US" sz="2400" b="1" dirty="0" err="1"/>
              <a:t>quản</a:t>
            </a:r>
            <a:r>
              <a:rPr lang="en-US" sz="2400" b="1" dirty="0"/>
              <a:t> </a:t>
            </a:r>
            <a:r>
              <a:rPr lang="en-US" sz="2400" b="1" dirty="0" err="1"/>
              <a:t>trị</a:t>
            </a:r>
            <a:r>
              <a:rPr lang="en-US" sz="2400" b="1" dirty="0"/>
              <a:t> </a:t>
            </a:r>
            <a:r>
              <a:rPr lang="en-US" sz="2400" b="1" dirty="0" err="1"/>
              <a:t>viên</a:t>
            </a:r>
            <a:endParaRPr lang="en-US" sz="2400" b="1" dirty="0"/>
          </a:p>
        </p:txBody>
      </p:sp>
      <p:pic>
        <p:nvPicPr>
          <p:cNvPr id="6" name="Picture 5">
            <a:extLst>
              <a:ext uri="{FF2B5EF4-FFF2-40B4-BE49-F238E27FC236}">
                <a16:creationId xmlns:a16="http://schemas.microsoft.com/office/drawing/2014/main" id="{DB4ED4E9-4AAF-558B-7AAA-CA37151E99C0}"/>
              </a:ext>
            </a:extLst>
          </p:cNvPr>
          <p:cNvPicPr>
            <a:picLocks noChangeAspect="1"/>
          </p:cNvPicPr>
          <p:nvPr/>
        </p:nvPicPr>
        <p:blipFill>
          <a:blip r:embed="rId2"/>
          <a:stretch>
            <a:fillRect/>
          </a:stretch>
        </p:blipFill>
        <p:spPr>
          <a:xfrm>
            <a:off x="877077" y="2008726"/>
            <a:ext cx="7389845" cy="3886106"/>
          </a:xfrm>
          <a:prstGeom prst="rect">
            <a:avLst/>
          </a:prstGeom>
        </p:spPr>
      </p:pic>
    </p:spTree>
    <p:extLst>
      <p:ext uri="{BB962C8B-B14F-4D97-AF65-F5344CB8AC3E}">
        <p14:creationId xmlns:p14="http://schemas.microsoft.com/office/powerpoint/2010/main" val="4196734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III: Kết luận</a:t>
            </a:r>
          </a:p>
        </p:txBody>
      </p:sp>
      <p:sp>
        <p:nvSpPr>
          <p:cNvPr id="3" name="Content Placeholder 2"/>
          <p:cNvSpPr>
            <a:spLocks noGrp="1"/>
          </p:cNvSpPr>
          <p:nvPr>
            <p:ph sz="half" idx="1"/>
          </p:nvPr>
        </p:nvSpPr>
        <p:spPr>
          <a:xfrm>
            <a:off x="541020" y="1456055"/>
            <a:ext cx="8061960" cy="3945255"/>
          </a:xfrm>
        </p:spPr>
        <p:txBody>
          <a:bodyPr/>
          <a:lstStyle/>
          <a:p>
            <a:pPr algn="just"/>
            <a:r>
              <a:rPr lang="en-US" altLang="en-US" sz="2400"/>
              <a:t>Cơ sở dữ liệu là nền tảng quan trọng giúp hệ thống Web truyện hoạt </a:t>
            </a:r>
            <a:r>
              <a:rPr lang="" altLang="en-US" sz="2400"/>
              <a:t>đ</a:t>
            </a:r>
            <a:r>
              <a:rPr lang="en-US" altLang="en-US" sz="2400"/>
              <a:t>ộng hiệu quả.</a:t>
            </a:r>
          </a:p>
          <a:p>
            <a:pPr algn="just"/>
            <a:r>
              <a:rPr lang="" altLang="en-US" sz="2400"/>
              <a:t>Đ</a:t>
            </a:r>
            <a:r>
              <a:rPr lang="en-US" altLang="en-US" sz="2400"/>
              <a:t>ảm bảo l</a:t>
            </a:r>
            <a:r>
              <a:rPr lang="" altLang="en-US" sz="2400"/>
              <a:t>ư</a:t>
            </a:r>
            <a:r>
              <a:rPr lang="en-US" altLang="en-US" sz="2400"/>
              <a:t>u trữ, truy xuất và quản l</a:t>
            </a:r>
            <a:r>
              <a:rPr lang="" altLang="en-US" sz="2400"/>
              <a:t>ý</a:t>
            </a:r>
            <a:r>
              <a:rPr lang="en-US" altLang="en-US" sz="2400"/>
              <a:t> thông tin truyện, ch</a:t>
            </a:r>
            <a:r>
              <a:rPr lang="" altLang="en-US" sz="2400"/>
              <a:t>ư</a:t>
            </a:r>
            <a:r>
              <a:rPr lang="en-US" altLang="en-US" sz="2400"/>
              <a:t>ơng, ng</a:t>
            </a:r>
            <a:r>
              <a:rPr lang="" altLang="en-US" sz="2400"/>
              <a:t>ư</a:t>
            </a:r>
            <a:r>
              <a:rPr lang="en-US" altLang="en-US" sz="2400"/>
              <a:t>ời dùng, </a:t>
            </a:r>
            <a:r>
              <a:rPr lang="" altLang="en-US" sz="2400"/>
              <a:t>đ</a:t>
            </a:r>
            <a:r>
              <a:rPr lang="en-US" altLang="en-US" sz="2400"/>
              <a:t>ánh giá, bình luận… một cách khoa học.</a:t>
            </a:r>
          </a:p>
          <a:p>
            <a:pPr algn="just"/>
            <a:r>
              <a:rPr lang="en-US" altLang="en-US" sz="2400"/>
              <a:t>Thiết kế dữ liệu hợp l</a:t>
            </a:r>
            <a:r>
              <a:rPr lang="" altLang="en-US" sz="2400"/>
              <a:t>ý</a:t>
            </a:r>
            <a:r>
              <a:rPr lang="en-US" altLang="en-US" sz="2400"/>
              <a:t> giúp tối </a:t>
            </a:r>
            <a:r>
              <a:rPr lang="" altLang="en-US" sz="2400"/>
              <a:t>ư</a:t>
            </a:r>
            <a:r>
              <a:rPr lang="en-US" altLang="en-US" sz="2400"/>
              <a:t>u truy vấn và bảo </a:t>
            </a:r>
            <a:r>
              <a:rPr lang="" altLang="en-US" sz="2400"/>
              <a:t>đ</a:t>
            </a:r>
            <a:r>
              <a:rPr lang="en-US" altLang="en-US" sz="2400"/>
              <a:t>ảm tính toàn vẹn, nhất quán.</a:t>
            </a:r>
          </a:p>
          <a:p>
            <a:pPr algn="just"/>
            <a:r>
              <a:rPr lang="en-US" altLang="en-US" sz="2400"/>
              <a:t>Hỗ trợ mở rộng tính n</a:t>
            </a:r>
            <a:r>
              <a:rPr lang="" altLang="en-US" sz="2400"/>
              <a:t>ă</a:t>
            </a:r>
            <a:r>
              <a:rPr lang="en-US" altLang="en-US" sz="2400"/>
              <a:t>ng nh</a:t>
            </a:r>
            <a:r>
              <a:rPr lang="" altLang="en-US" sz="2400"/>
              <a:t>ư</a:t>
            </a:r>
            <a:r>
              <a:rPr lang="en-US" altLang="en-US" sz="2400"/>
              <a:t> tìm kiếm nâng cao, phân quyền, cá nhân hóa trải nghiệm ng</a:t>
            </a:r>
            <a:r>
              <a:rPr lang="" altLang="en-US" sz="2400"/>
              <a:t>ư</a:t>
            </a:r>
            <a:r>
              <a:rPr lang="en-US" altLang="en-US" sz="2400"/>
              <a:t>ời </a:t>
            </a:r>
            <a:r>
              <a:rPr lang="" altLang="en-US" sz="2400"/>
              <a:t>đ</a:t>
            </a:r>
            <a:r>
              <a:rPr lang="en-US" altLang="en-US" sz="2400"/>
              <a:t>ọc.</a:t>
            </a:r>
          </a:p>
          <a:p>
            <a:pPr algn="just"/>
            <a:r>
              <a:rPr lang="en-US" altLang="en-US" sz="2400"/>
              <a:t>Là b</a:t>
            </a:r>
            <a:r>
              <a:rPr lang="" altLang="en-US" sz="2400"/>
              <a:t>ư</a:t>
            </a:r>
            <a:r>
              <a:rPr lang="en-US" altLang="en-US" sz="2400"/>
              <a:t>ớc khởi </a:t>
            </a:r>
            <a:r>
              <a:rPr lang="" altLang="en-US" sz="2400"/>
              <a:t>đ</a:t>
            </a:r>
            <a:r>
              <a:rPr lang="en-US" altLang="en-US" sz="2400"/>
              <a:t>ầu vững chắc </a:t>
            </a:r>
            <a:r>
              <a:rPr lang="" altLang="en-US" sz="2400"/>
              <a:t>đ</a:t>
            </a:r>
            <a:r>
              <a:rPr lang="en-US" altLang="en-US" sz="2400"/>
              <a:t>ể phát triển một nền tảng </a:t>
            </a:r>
            <a:r>
              <a:rPr lang="" altLang="en-US" sz="2400"/>
              <a:t>đ</a:t>
            </a:r>
            <a:r>
              <a:rPr lang="en-US" altLang="en-US" sz="2400"/>
              <a:t>ọc truyện trực tuyến hiện </a:t>
            </a:r>
            <a:r>
              <a:rPr lang="" altLang="en-US" sz="2400"/>
              <a:t>đ</a:t>
            </a:r>
            <a:r>
              <a:rPr lang="en-US" altLang="en-US" sz="2400"/>
              <a:t>ại và thân thiện.</a:t>
            </a:r>
          </a:p>
        </p:txBody>
      </p:sp>
      <p:sp>
        <p:nvSpPr>
          <p:cNvPr id="5" name="Slide Number Placeholder 4"/>
          <p:cNvSpPr>
            <a:spLocks noGrp="1"/>
          </p:cNvSpPr>
          <p:nvPr>
            <p:ph type="sldNum" sz="quarter" idx="12"/>
          </p:nvPr>
        </p:nvSpPr>
        <p:spPr/>
        <p:txBody>
          <a:bodyPr/>
          <a:lstStyle/>
          <a:p>
            <a:fld id="{9EA0BE3B-158A-4EDF-80DC-E394A0D1600F}" type="slidenum">
              <a:rPr lang="en-US" smtClean="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t>19</a:t>
            </a:fld>
            <a:endParaRPr lang="en-US" dirty="0"/>
          </a:p>
        </p:txBody>
      </p:sp>
      <p:sp>
        <p:nvSpPr>
          <p:cNvPr id="3" name="Title 10"/>
          <p:cNvSpPr txBox="1"/>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3012" y="398419"/>
            <a:ext cx="2037225" cy="611594"/>
          </a:xfrm>
          <a:prstGeom prst="rect">
            <a:avLst/>
          </a:prstGeom>
        </p:spPr>
      </p:pic>
      <p:sp>
        <p:nvSpPr>
          <p:cNvPr id="11" name="Title 6"/>
          <p:cNvSpPr txBox="1"/>
          <p:nvPr/>
        </p:nvSpPr>
        <p:spPr>
          <a:xfrm>
            <a:off x="133985" y="1646775"/>
            <a:ext cx="8876030" cy="84899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00" dirty="0"/>
              <a:t>BÁO CÁO PROJECT CUỐI KỲ</a:t>
            </a:r>
          </a:p>
          <a:p>
            <a:endParaRPr lang="en-US" sz="2000" dirty="0"/>
          </a:p>
          <a:p>
            <a:r>
              <a:rPr lang="en-US" sz="3200" dirty="0"/>
              <a:t>CHỦ ĐỀ : XÂY DỰNG WEB TRUYỆN</a:t>
            </a:r>
          </a:p>
        </p:txBody>
      </p:sp>
      <p:sp>
        <p:nvSpPr>
          <p:cNvPr id="12" name="Title 6"/>
          <p:cNvSpPr txBox="1"/>
          <p:nvPr/>
        </p:nvSpPr>
        <p:spPr>
          <a:xfrm>
            <a:off x="133985" y="2928206"/>
            <a:ext cx="7342505" cy="206375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a:t>Nhóm 7</a:t>
            </a:r>
          </a:p>
          <a:p>
            <a:r>
              <a:rPr lang="en-US" sz="2800" b="0" dirty="0"/>
              <a:t>Nguyễn Minh Quân - 20235815</a:t>
            </a:r>
          </a:p>
          <a:p>
            <a:r>
              <a:rPr lang="en-US" sz="2800" b="0" dirty="0"/>
              <a:t>Nguyễn Nhật Minh - 20235781</a:t>
            </a:r>
          </a:p>
          <a:p>
            <a:r>
              <a:rPr lang="en-US" sz="2800" b="0" dirty="0"/>
              <a:t>Cao Anh - 20235636</a:t>
            </a:r>
          </a:p>
          <a:p>
            <a:r>
              <a:rPr lang="en-US" sz="2800" b="0" dirty="0"/>
              <a:t>Nguyễn Đức Thịnh - 20235841</a:t>
            </a:r>
          </a:p>
          <a:p>
            <a:endParaRPr lang="en-US" sz="2800" b="0" dirty="0"/>
          </a:p>
          <a:p>
            <a:endParaRPr lang="en-US" sz="2800" b="0" dirty="0"/>
          </a:p>
        </p:txBody>
      </p:sp>
      <p:sp>
        <p:nvSpPr>
          <p:cNvPr id="2" name="Text Box 1"/>
          <p:cNvSpPr txBox="1"/>
          <p:nvPr/>
        </p:nvSpPr>
        <p:spPr>
          <a:xfrm>
            <a:off x="133985" y="4902422"/>
            <a:ext cx="5777230" cy="521970"/>
          </a:xfrm>
          <a:prstGeom prst="rect">
            <a:avLst/>
          </a:prstGeom>
          <a:noFill/>
        </p:spPr>
        <p:txBody>
          <a:bodyPr wrap="square" rtlCol="0">
            <a:spAutoFit/>
          </a:bodyPr>
          <a:lstStyle/>
          <a:p>
            <a:r>
              <a:rPr lang="en-US" sz="2800" dirty="0">
                <a:solidFill>
                  <a:srgbClr val="C00000"/>
                </a:solidFill>
              </a:rPr>
              <a:t>GVHD: </a:t>
            </a:r>
            <a:r>
              <a:rPr lang="en-US" sz="2800" dirty="0" err="1">
                <a:solidFill>
                  <a:srgbClr val="C00000"/>
                </a:solidFill>
              </a:rPr>
              <a:t>Ths</a:t>
            </a:r>
            <a:r>
              <a:rPr lang="en-US" sz="2800" dirty="0">
                <a:solidFill>
                  <a:srgbClr val="C00000"/>
                </a:solidFill>
              </a:rPr>
              <a:t>. Nguyễn Hồng Phương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t>3</a:t>
            </a:fld>
            <a:endParaRPr lang="en-US"/>
          </a:p>
        </p:txBody>
      </p:sp>
      <p:sp>
        <p:nvSpPr>
          <p:cNvPr id="2" name="Title 1"/>
          <p:cNvSpPr>
            <a:spLocks noGrp="1"/>
          </p:cNvSpPr>
          <p:nvPr>
            <p:ph type="title"/>
          </p:nvPr>
        </p:nvSpPr>
        <p:spPr>
          <a:xfrm>
            <a:off x="254052" y="112543"/>
            <a:ext cx="8635896" cy="436098"/>
          </a:xfrm>
          <a:prstGeom prst="rect">
            <a:avLst/>
          </a:prstGeom>
        </p:spPr>
        <p:txBody>
          <a:bodyPr/>
          <a:lstStyle/>
          <a:p>
            <a:r>
              <a:rPr lang="en-US"/>
              <a:t>Mục lục</a:t>
            </a:r>
          </a:p>
        </p:txBody>
      </p:sp>
      <p:sp>
        <p:nvSpPr>
          <p:cNvPr id="6" name="Text Box 5"/>
          <p:cNvSpPr txBox="1"/>
          <p:nvPr/>
        </p:nvSpPr>
        <p:spPr>
          <a:xfrm>
            <a:off x="350520" y="1157605"/>
            <a:ext cx="7233285" cy="3415030"/>
          </a:xfrm>
          <a:prstGeom prst="rect">
            <a:avLst/>
          </a:prstGeom>
          <a:noFill/>
        </p:spPr>
        <p:txBody>
          <a:bodyPr wrap="square" rtlCol="0">
            <a:spAutoFit/>
          </a:bodyPr>
          <a:lstStyle/>
          <a:p>
            <a:r>
              <a:rPr lang="en-US" sz="2800"/>
              <a:t>Phần I: Phát biểu bài toán</a:t>
            </a:r>
          </a:p>
          <a:p>
            <a:endParaRPr lang="en-US" sz="2800"/>
          </a:p>
          <a:p>
            <a:r>
              <a:rPr lang="en-US" sz="2800"/>
              <a:t>Phần II: Nội dung thực hiện</a:t>
            </a:r>
          </a:p>
          <a:p>
            <a:r>
              <a:rPr lang="en-US" sz="2800"/>
              <a:t>         </a:t>
            </a:r>
            <a:r>
              <a:rPr lang="en-US" sz="2400"/>
              <a:t>1. Chức năng</a:t>
            </a:r>
            <a:endParaRPr lang="en-US" sz="2800"/>
          </a:p>
          <a:p>
            <a:r>
              <a:rPr lang="en-US" sz="2000"/>
              <a:t>             </a:t>
            </a:r>
            <a:r>
              <a:rPr lang="en-US" sz="2400"/>
              <a:t>2. Sơ đồ ER, các bảng, mối liên kết và kiểu dữ liệu</a:t>
            </a:r>
          </a:p>
          <a:p>
            <a:r>
              <a:rPr lang="en-US" sz="2400"/>
              <a:t>           3. Phần mềm demo</a:t>
            </a:r>
          </a:p>
          <a:p>
            <a:endParaRPr lang="en-US" sz="2800"/>
          </a:p>
          <a:p>
            <a:r>
              <a:rPr lang="en-US" sz="2800"/>
              <a:t>Phần III: Kết luận</a:t>
            </a:r>
            <a:r>
              <a:rPr lang="en-US" sz="240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t>4</a:t>
            </a:fld>
            <a:endParaRPr lang="en-US" dirty="0"/>
          </a:p>
        </p:txBody>
      </p:sp>
      <p:sp>
        <p:nvSpPr>
          <p:cNvPr id="3" name="Title 2"/>
          <p:cNvSpPr>
            <a:spLocks noGrp="1"/>
          </p:cNvSpPr>
          <p:nvPr>
            <p:ph type="title"/>
          </p:nvPr>
        </p:nvSpPr>
        <p:spPr/>
        <p:txBody>
          <a:bodyPr/>
          <a:lstStyle/>
          <a:p>
            <a:r>
              <a:rPr lang="en-US"/>
              <a:t>Phần I: Phát biểu bài toán</a:t>
            </a:r>
          </a:p>
        </p:txBody>
      </p:sp>
      <p:sp>
        <p:nvSpPr>
          <p:cNvPr id="4" name="Content Placeholder 3"/>
          <p:cNvSpPr>
            <a:spLocks noGrp="1"/>
          </p:cNvSpPr>
          <p:nvPr>
            <p:ph sz="quarter" idx="13"/>
          </p:nvPr>
        </p:nvSpPr>
        <p:spPr>
          <a:xfrm>
            <a:off x="234950" y="1417320"/>
            <a:ext cx="8674100" cy="4023995"/>
          </a:xfrm>
        </p:spPr>
        <p:txBody>
          <a:bodyPr/>
          <a:lstStyle/>
          <a:p>
            <a:pPr algn="just"/>
            <a:r>
              <a:rPr lang="en-US"/>
              <a:t>Trong thời </a:t>
            </a:r>
            <a:r>
              <a:rPr lang="en-US" altLang="en-US"/>
              <a:t>đại công nghệ số, nhu cầu đọc truyện tranh và truyện chữ trực tuyến ngày càng tăng cao.</a:t>
            </a:r>
          </a:p>
          <a:p>
            <a:pPr algn="just"/>
            <a:r>
              <a:rPr lang="en-US" altLang="en-US"/>
              <a:t>Các nền tảng đọc truyện online giúp người dùng dễ dàng tiếp cận với nhiều thể loại truyện khác nhau mọi lúc, mọi nơi.</a:t>
            </a:r>
          </a:p>
          <a:p>
            <a:pPr algn="just"/>
            <a:r>
              <a:rPr lang="en-US" altLang="en-US"/>
              <a:t>Tuy nhiên, việc quản lý dữ liệu về truyện, chương truyện, người dùng, tác giả và các hoạt động đọc – đánh giá truyện đòi hỏi một hệ thống cơ sở dữ liệu hợp lý, hiệu quả và dễ mở rộng.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t>5</a:t>
            </a:fld>
            <a:endParaRPr lang="en-US" dirty="0"/>
          </a:p>
        </p:txBody>
      </p:sp>
      <p:sp>
        <p:nvSpPr>
          <p:cNvPr id="3" name="Title 2"/>
          <p:cNvSpPr>
            <a:spLocks noGrp="1"/>
          </p:cNvSpPr>
          <p:nvPr>
            <p:ph type="title"/>
          </p:nvPr>
        </p:nvSpPr>
        <p:spPr/>
        <p:txBody>
          <a:bodyPr/>
          <a:lstStyle/>
          <a:p>
            <a:r>
              <a:rPr lang="en-US"/>
              <a:t>Phần I: Phát biểu bài toán</a:t>
            </a:r>
          </a:p>
        </p:txBody>
      </p:sp>
      <p:sp>
        <p:nvSpPr>
          <p:cNvPr id="4" name="Content Placeholder 3"/>
          <p:cNvSpPr>
            <a:spLocks noGrp="1"/>
          </p:cNvSpPr>
          <p:nvPr>
            <p:ph sz="quarter" idx="13"/>
          </p:nvPr>
        </p:nvSpPr>
        <p:spPr/>
        <p:txBody>
          <a:bodyPr/>
          <a:lstStyle/>
          <a:p>
            <a:pPr marL="0" indent="0" algn="just">
              <a:buNone/>
            </a:pPr>
            <a:r>
              <a:rPr lang="en-US" altLang="en-US" sz="2400"/>
              <a:t>Yêu cầu hệ thống cơ sở dữ liệu:</a:t>
            </a:r>
          </a:p>
          <a:p>
            <a:pPr algn="just"/>
            <a:r>
              <a:rPr lang="en-US" altLang="en-US" sz="2400"/>
              <a:t>Quản lý dữ liệu về truyện (truyện tranh/truyện chữ): tên, thể loại, số chương, trạng thái, tác giả, ảnh bìa, điểm đánh giá, nội dung tóm tắt.</a:t>
            </a:r>
          </a:p>
          <a:p>
            <a:pPr algn="just"/>
            <a:r>
              <a:rPr lang="en-US" altLang="en-US" sz="2400"/>
              <a:t>Quản lý chương truyện: tiêu đề chương, nội dung chương, số thứ tự, thời gian đăng.</a:t>
            </a:r>
          </a:p>
          <a:p>
            <a:pPr algn="just"/>
            <a:r>
              <a:rPr lang="en-US" altLang="en-US" sz="2400"/>
              <a:t>Quản lý người dùng: thông tin đăng ký, phân quyền người dùng (đọc truyện, quản trị).</a:t>
            </a:r>
          </a:p>
          <a:p>
            <a:pPr algn="just"/>
            <a:r>
              <a:rPr lang="en-US" altLang="en-US" sz="2400"/>
              <a:t>Quản lý tác giả và các truyện mà họ đã viết.</a:t>
            </a:r>
          </a:p>
          <a:p>
            <a:pPr algn="just"/>
            <a:r>
              <a:rPr lang="en-US" altLang="en-US" sz="2400"/>
              <a:t>Quản lý bình luận và đánh giá của người đọc.</a:t>
            </a:r>
          </a:p>
          <a:p>
            <a:pPr marL="0" indent="0" algn="just">
              <a:buNone/>
            </a:pPr>
            <a:r>
              <a:rPr lang="en-US" altLang="en-US" sz="2400"/>
              <a:t>Mục tiêu cuối cùng là thiết kế được mô hình dữ liệu hiệu quả, chuẩn hóa cơ sở dữ liệu, đảm bảo tính toàn vẹn dữ liệu và hỗ trợ tốt cho các chức năng của hệ thống web truyện.</a:t>
            </a:r>
          </a:p>
          <a:p>
            <a:pPr marL="0" indent="0" algn="just">
              <a:buNone/>
            </a:pPr>
            <a:endParaRPr lang="en-US" altLang="en-US" sz="2400"/>
          </a:p>
          <a:p>
            <a:pPr marL="0" indent="0" algn="just">
              <a:buNone/>
            </a:pPr>
            <a:endParaRPr lang="en-US"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t>6</a:t>
            </a:fld>
            <a:endParaRPr lang="en-US" dirty="0"/>
          </a:p>
        </p:txBody>
      </p:sp>
      <p:sp>
        <p:nvSpPr>
          <p:cNvPr id="3" name="Title 2"/>
          <p:cNvSpPr>
            <a:spLocks noGrp="1"/>
          </p:cNvSpPr>
          <p:nvPr>
            <p:ph type="title"/>
          </p:nvPr>
        </p:nvSpPr>
        <p:spPr/>
        <p:txBody>
          <a:bodyPr/>
          <a:lstStyle/>
          <a:p>
            <a:r>
              <a:rPr lang="en-US">
                <a:sym typeface="+mn-ea"/>
              </a:rPr>
              <a:t>Phần II: Nội dung thực hiện</a:t>
            </a:r>
            <a:endParaRPr lang="en-US"/>
          </a:p>
        </p:txBody>
      </p:sp>
      <p:sp>
        <p:nvSpPr>
          <p:cNvPr id="4" name="Text Placeholder 3"/>
          <p:cNvSpPr>
            <a:spLocks noGrp="1"/>
          </p:cNvSpPr>
          <p:nvPr>
            <p:ph type="body" sz="quarter" idx="13"/>
          </p:nvPr>
        </p:nvSpPr>
        <p:spPr>
          <a:xfrm>
            <a:off x="234950" y="857885"/>
            <a:ext cx="8674100" cy="5450840"/>
          </a:xfrm>
        </p:spPr>
        <p:txBody>
          <a:bodyPr/>
          <a:lstStyle/>
          <a:p>
            <a:pPr marL="0" indent="0">
              <a:buNone/>
            </a:pPr>
            <a:r>
              <a:rPr lang="en-US" sz="2400" b="1" dirty="0">
                <a:sym typeface="+mn-ea"/>
              </a:rPr>
              <a:t>1. </a:t>
            </a:r>
            <a:r>
              <a:rPr lang="en-US" sz="2400" b="1" dirty="0" err="1">
                <a:sym typeface="+mn-ea"/>
              </a:rPr>
              <a:t>Chức</a:t>
            </a:r>
            <a:r>
              <a:rPr lang="en-US" sz="2400" b="1" dirty="0">
                <a:sym typeface="+mn-ea"/>
              </a:rPr>
              <a:t> </a:t>
            </a:r>
            <a:r>
              <a:rPr lang="en-US" sz="2400" b="1" dirty="0" err="1">
                <a:sym typeface="+mn-ea"/>
              </a:rPr>
              <a:t>năng</a:t>
            </a:r>
            <a:endParaRPr lang="en-US" sz="2400" b="1" dirty="0"/>
          </a:p>
          <a:p>
            <a:pPr marL="0" indent="0">
              <a:buNone/>
            </a:pPr>
            <a:r>
              <a:rPr lang="en-US" sz="2400" dirty="0" err="1">
                <a:sym typeface="+mn-ea"/>
              </a:rPr>
              <a:t>Đối</a:t>
            </a:r>
            <a:r>
              <a:rPr lang="en-US" sz="2400" dirty="0">
                <a:sym typeface="+mn-ea"/>
              </a:rPr>
              <a:t> </a:t>
            </a:r>
            <a:r>
              <a:rPr lang="en-US" sz="2400" dirty="0" err="1">
                <a:sym typeface="+mn-ea"/>
              </a:rPr>
              <a:t>với</a:t>
            </a:r>
            <a:r>
              <a:rPr lang="en-US" sz="2400" dirty="0">
                <a:sym typeface="+mn-ea"/>
              </a:rPr>
              <a:t> </a:t>
            </a:r>
            <a:r>
              <a:rPr lang="en-US" sz="2400" dirty="0" err="1">
                <a:sym typeface="+mn-ea"/>
              </a:rPr>
              <a:t>người</a:t>
            </a:r>
            <a:r>
              <a:rPr lang="en-US" sz="2400" dirty="0">
                <a:sym typeface="+mn-ea"/>
              </a:rPr>
              <a:t> </a:t>
            </a:r>
            <a:r>
              <a:rPr lang="en-US" sz="2400" dirty="0" err="1">
                <a:sym typeface="+mn-ea"/>
              </a:rPr>
              <a:t>dùng</a:t>
            </a:r>
            <a:r>
              <a:rPr lang="en-US" sz="2400" dirty="0">
                <a:sym typeface="+mn-ea"/>
              </a:rPr>
              <a:t>:</a:t>
            </a:r>
            <a:endParaRPr lang="en-US" sz="2400" dirty="0"/>
          </a:p>
          <a:p>
            <a:pPr marL="457200" indent="-457200" algn="just">
              <a:buFont typeface="Arial" panose="020B0604020202020204" pitchFamily="34" charset="0"/>
              <a:buChar char="•"/>
            </a:pPr>
            <a:r>
              <a:rPr lang="en-US" altLang="en-US" sz="2400" dirty="0" err="1">
                <a:sym typeface="+mn-ea"/>
              </a:rPr>
              <a:t>Duyệt</a:t>
            </a:r>
            <a:r>
              <a:rPr lang="en-US" altLang="en-US" sz="2400" dirty="0">
                <a:sym typeface="+mn-ea"/>
              </a:rPr>
              <a:t> </a:t>
            </a:r>
            <a:r>
              <a:rPr lang="en-US" altLang="en-US" sz="2400" dirty="0" err="1">
                <a:sym typeface="+mn-ea"/>
              </a:rPr>
              <a:t>và</a:t>
            </a:r>
            <a:r>
              <a:rPr lang="en-US" altLang="en-US" sz="2400" dirty="0">
                <a:sym typeface="+mn-ea"/>
              </a:rPr>
              <a:t> </a:t>
            </a:r>
            <a:r>
              <a:rPr lang="en-US" altLang="en-US" sz="2400" dirty="0" err="1">
                <a:sym typeface="+mn-ea"/>
              </a:rPr>
              <a:t>tìm</a:t>
            </a:r>
            <a:r>
              <a:rPr lang="en-US" altLang="en-US" sz="2400" dirty="0">
                <a:sym typeface="+mn-ea"/>
              </a:rPr>
              <a:t> </a:t>
            </a:r>
            <a:r>
              <a:rPr lang="en-US" altLang="en-US" sz="2400" dirty="0" err="1">
                <a:sym typeface="+mn-ea"/>
              </a:rPr>
              <a:t>kiếm</a:t>
            </a:r>
            <a:r>
              <a:rPr lang="en-US" altLang="en-US" sz="2400" dirty="0">
                <a:sym typeface="+mn-ea"/>
              </a:rPr>
              <a:t> </a:t>
            </a:r>
            <a:r>
              <a:rPr lang="en-US" altLang="en-US" sz="2400" dirty="0" err="1">
                <a:sym typeface="+mn-ea"/>
              </a:rPr>
              <a:t>truyện</a:t>
            </a:r>
            <a:r>
              <a:rPr lang="en-US" altLang="en-US" sz="2400" dirty="0">
                <a:sym typeface="+mn-ea"/>
              </a:rPr>
              <a:t> </a:t>
            </a:r>
            <a:r>
              <a:rPr lang="en-US" altLang="en-US" sz="2400" dirty="0" err="1">
                <a:sym typeface="+mn-ea"/>
              </a:rPr>
              <a:t>theo</a:t>
            </a:r>
            <a:r>
              <a:rPr lang="en-US" altLang="en-US" sz="2400" dirty="0">
                <a:sym typeface="+mn-ea"/>
              </a:rPr>
              <a:t> </a:t>
            </a:r>
            <a:r>
              <a:rPr lang="en-US" altLang="en-US" sz="2400" dirty="0" err="1">
                <a:sym typeface="+mn-ea"/>
              </a:rPr>
              <a:t>tên</a:t>
            </a:r>
            <a:r>
              <a:rPr lang="en-US" altLang="en-US" sz="2400" dirty="0">
                <a:sym typeface="+mn-ea"/>
              </a:rPr>
              <a:t>, </a:t>
            </a:r>
            <a:r>
              <a:rPr lang="en-US" altLang="en-US" sz="2400" dirty="0" err="1">
                <a:sym typeface="+mn-ea"/>
              </a:rPr>
              <a:t>thể</a:t>
            </a:r>
            <a:r>
              <a:rPr lang="en-US" altLang="en-US" sz="2400" dirty="0">
                <a:sym typeface="+mn-ea"/>
              </a:rPr>
              <a:t> </a:t>
            </a:r>
            <a:r>
              <a:rPr lang="en-US" altLang="en-US" sz="2400" dirty="0" err="1">
                <a:sym typeface="+mn-ea"/>
              </a:rPr>
              <a:t>loại</a:t>
            </a:r>
            <a:r>
              <a:rPr lang="en-US" altLang="en-US" sz="2400" dirty="0">
                <a:sym typeface="+mn-ea"/>
              </a:rPr>
              <a:t>, </a:t>
            </a:r>
            <a:r>
              <a:rPr lang="en-US" altLang="en-US" sz="2400" dirty="0" err="1">
                <a:sym typeface="+mn-ea"/>
              </a:rPr>
              <a:t>trạng</a:t>
            </a:r>
            <a:r>
              <a:rPr lang="en-US" altLang="en-US" sz="2400" dirty="0">
                <a:sym typeface="+mn-ea"/>
              </a:rPr>
              <a:t> </a:t>
            </a:r>
            <a:r>
              <a:rPr lang="en-US" altLang="en-US" sz="2400" dirty="0" err="1">
                <a:sym typeface="+mn-ea"/>
              </a:rPr>
              <a:t>thái</a:t>
            </a:r>
            <a:r>
              <a:rPr lang="en-US" altLang="en-US" sz="2400" dirty="0">
                <a:sym typeface="+mn-ea"/>
              </a:rPr>
              <a:t> (</a:t>
            </a:r>
            <a:r>
              <a:rPr lang="en-US" altLang="en-US" sz="2400" dirty="0" err="1">
                <a:sym typeface="+mn-ea"/>
              </a:rPr>
              <a:t>đang</a:t>
            </a:r>
            <a:r>
              <a:rPr lang="en-US" altLang="en-US" sz="2400" dirty="0">
                <a:sym typeface="+mn-ea"/>
              </a:rPr>
              <a:t> </a:t>
            </a:r>
            <a:r>
              <a:rPr lang="en-US" altLang="en-US" sz="2400" dirty="0" err="1">
                <a:sym typeface="+mn-ea"/>
              </a:rPr>
              <a:t>ra</a:t>
            </a:r>
            <a:r>
              <a:rPr lang="en-US" altLang="en-US" sz="2400" dirty="0">
                <a:sym typeface="+mn-ea"/>
              </a:rPr>
              <a:t>, </a:t>
            </a:r>
            <a:r>
              <a:rPr lang="en-US" altLang="en-US" sz="2400" dirty="0" err="1">
                <a:sym typeface="+mn-ea"/>
              </a:rPr>
              <a:t>đã</a:t>
            </a:r>
            <a:r>
              <a:rPr lang="en-US" altLang="en-US" sz="2400" dirty="0">
                <a:sym typeface="+mn-ea"/>
              </a:rPr>
              <a:t> </a:t>
            </a:r>
            <a:r>
              <a:rPr lang="en-US" altLang="en-US" sz="2400" dirty="0" err="1">
                <a:sym typeface="+mn-ea"/>
              </a:rPr>
              <a:t>hoàn</a:t>
            </a:r>
            <a:r>
              <a:rPr lang="en-US" altLang="en-US" sz="2400" dirty="0">
                <a:sym typeface="+mn-ea"/>
              </a:rPr>
              <a:t> </a:t>
            </a:r>
            <a:r>
              <a:rPr lang="en-US" altLang="en-US" sz="2400" dirty="0" err="1">
                <a:sym typeface="+mn-ea"/>
              </a:rPr>
              <a:t>thành</a:t>
            </a:r>
            <a:r>
              <a:rPr lang="en-US" altLang="en-US" sz="2400" dirty="0">
                <a:sym typeface="+mn-ea"/>
              </a:rPr>
              <a:t>), </a:t>
            </a:r>
            <a:r>
              <a:rPr lang="en-US" altLang="en-US" sz="2400" dirty="0" err="1">
                <a:sym typeface="+mn-ea"/>
              </a:rPr>
              <a:t>tác</a:t>
            </a:r>
            <a:r>
              <a:rPr lang="en-US" altLang="en-US" sz="2400" dirty="0">
                <a:sym typeface="+mn-ea"/>
              </a:rPr>
              <a:t> </a:t>
            </a:r>
            <a:r>
              <a:rPr lang="en-US" altLang="en-US" sz="2400" dirty="0" err="1">
                <a:sym typeface="+mn-ea"/>
              </a:rPr>
              <a:t>giả</a:t>
            </a:r>
            <a:r>
              <a:rPr lang="en-US" altLang="en-US" sz="2400" dirty="0">
                <a:sym typeface="+mn-ea"/>
              </a:rPr>
              <a:t>, </a:t>
            </a:r>
            <a:r>
              <a:rPr lang="en-US" altLang="en-US" sz="2400" dirty="0" err="1">
                <a:sym typeface="+mn-ea"/>
              </a:rPr>
              <a:t>điểm</a:t>
            </a:r>
            <a:r>
              <a:rPr lang="en-US" altLang="en-US" sz="2400" dirty="0">
                <a:sym typeface="+mn-ea"/>
              </a:rPr>
              <a:t> </a:t>
            </a:r>
            <a:r>
              <a:rPr lang="en-US" altLang="en-US" sz="2400" dirty="0" err="1">
                <a:sym typeface="+mn-ea"/>
              </a:rPr>
              <a:t>đánh</a:t>
            </a:r>
            <a:r>
              <a:rPr lang="en-US" altLang="en-US" sz="2400" dirty="0">
                <a:sym typeface="+mn-ea"/>
              </a:rPr>
              <a:t> </a:t>
            </a:r>
            <a:r>
              <a:rPr lang="en-US" altLang="en-US" sz="2400" dirty="0" err="1">
                <a:sym typeface="+mn-ea"/>
              </a:rPr>
              <a:t>giá</a:t>
            </a:r>
            <a:r>
              <a:rPr lang="en-US" altLang="en-US" sz="2400" dirty="0">
                <a:sym typeface="+mn-ea"/>
              </a:rPr>
              <a:t>, v.v.</a:t>
            </a:r>
            <a:endParaRPr lang="en-US" altLang="en-US" sz="2400" dirty="0"/>
          </a:p>
          <a:p>
            <a:pPr marL="457200" indent="-457200" algn="just">
              <a:buFont typeface="Arial" panose="020B0604020202020204" pitchFamily="34" charset="0"/>
              <a:buChar char="•"/>
            </a:pPr>
            <a:r>
              <a:rPr lang="en-US" altLang="en-US" sz="2400" dirty="0">
                <a:sym typeface="+mn-ea"/>
              </a:rPr>
              <a:t>Xem chi </a:t>
            </a:r>
            <a:r>
              <a:rPr lang="en-US" altLang="en-US" sz="2400" dirty="0" err="1">
                <a:sym typeface="+mn-ea"/>
              </a:rPr>
              <a:t>tiết</a:t>
            </a:r>
            <a:r>
              <a:rPr lang="en-US" altLang="en-US" sz="2400" dirty="0">
                <a:sym typeface="+mn-ea"/>
              </a:rPr>
              <a:t> </a:t>
            </a:r>
            <a:r>
              <a:rPr lang="en-US" altLang="en-US" sz="2400" dirty="0" err="1">
                <a:sym typeface="+mn-ea"/>
              </a:rPr>
              <a:t>từng</a:t>
            </a:r>
            <a:r>
              <a:rPr lang="en-US" altLang="en-US" sz="2400" dirty="0">
                <a:sym typeface="+mn-ea"/>
              </a:rPr>
              <a:t> </a:t>
            </a:r>
            <a:r>
              <a:rPr lang="en-US" altLang="en-US" sz="2400" dirty="0" err="1">
                <a:sym typeface="+mn-ea"/>
              </a:rPr>
              <a:t>truyện</a:t>
            </a:r>
            <a:r>
              <a:rPr lang="en-US" altLang="en-US" sz="2400" dirty="0">
                <a:sym typeface="+mn-ea"/>
              </a:rPr>
              <a:t> bao </a:t>
            </a:r>
            <a:r>
              <a:rPr lang="en-US" altLang="en-US" sz="2400" dirty="0" err="1">
                <a:sym typeface="+mn-ea"/>
              </a:rPr>
              <a:t>gồm</a:t>
            </a:r>
            <a:r>
              <a:rPr lang="en-US" altLang="en-US" sz="2400" dirty="0">
                <a:sym typeface="+mn-ea"/>
              </a:rPr>
              <a:t> </a:t>
            </a:r>
            <a:r>
              <a:rPr lang="en-US" altLang="en-US" sz="2400" dirty="0" err="1">
                <a:sym typeface="+mn-ea"/>
              </a:rPr>
              <a:t>tên</a:t>
            </a:r>
            <a:r>
              <a:rPr lang="en-US" altLang="en-US" sz="2400" dirty="0">
                <a:sym typeface="+mn-ea"/>
              </a:rPr>
              <a:t>, </a:t>
            </a:r>
            <a:r>
              <a:rPr lang="en-US" altLang="en-US" sz="2400" dirty="0" err="1">
                <a:sym typeface="+mn-ea"/>
              </a:rPr>
              <a:t>mô</a:t>
            </a:r>
            <a:r>
              <a:rPr lang="en-US" altLang="en-US" sz="2400" dirty="0">
                <a:sym typeface="+mn-ea"/>
              </a:rPr>
              <a:t> </a:t>
            </a:r>
            <a:r>
              <a:rPr lang="en-US" altLang="en-US" sz="2400" dirty="0" err="1">
                <a:sym typeface="+mn-ea"/>
              </a:rPr>
              <a:t>tả</a:t>
            </a:r>
            <a:r>
              <a:rPr lang="en-US" altLang="en-US" sz="2400" dirty="0">
                <a:sym typeface="+mn-ea"/>
              </a:rPr>
              <a:t>, </a:t>
            </a:r>
            <a:r>
              <a:rPr lang="en-US" altLang="en-US" sz="2400" dirty="0" err="1">
                <a:sym typeface="+mn-ea"/>
              </a:rPr>
              <a:t>ảnh</a:t>
            </a:r>
            <a:r>
              <a:rPr lang="en-US" altLang="en-US" sz="2400" dirty="0">
                <a:sym typeface="+mn-ea"/>
              </a:rPr>
              <a:t> </a:t>
            </a:r>
            <a:r>
              <a:rPr lang="en-US" altLang="en-US" sz="2400" dirty="0" err="1">
                <a:sym typeface="+mn-ea"/>
              </a:rPr>
              <a:t>bìa</a:t>
            </a:r>
            <a:r>
              <a:rPr lang="en-US" altLang="en-US" sz="2400" dirty="0">
                <a:sym typeface="+mn-ea"/>
              </a:rPr>
              <a:t>, </a:t>
            </a:r>
            <a:r>
              <a:rPr lang="en-US" altLang="en-US" sz="2400" dirty="0" err="1">
                <a:sym typeface="+mn-ea"/>
              </a:rPr>
              <a:t>danh</a:t>
            </a:r>
            <a:r>
              <a:rPr lang="en-US" altLang="en-US" sz="2400" dirty="0">
                <a:sym typeface="+mn-ea"/>
              </a:rPr>
              <a:t> </a:t>
            </a:r>
            <a:r>
              <a:rPr lang="en-US" altLang="en-US" sz="2400" dirty="0" err="1">
                <a:sym typeface="+mn-ea"/>
              </a:rPr>
              <a:t>sách</a:t>
            </a:r>
            <a:r>
              <a:rPr lang="en-US" altLang="en-US" sz="2400" dirty="0">
                <a:sym typeface="+mn-ea"/>
              </a:rPr>
              <a:t> </a:t>
            </a:r>
            <a:r>
              <a:rPr lang="en-US" altLang="en-US" sz="2400" dirty="0" err="1">
                <a:sym typeface="+mn-ea"/>
              </a:rPr>
              <a:t>chương</a:t>
            </a:r>
            <a:r>
              <a:rPr lang="en-US" altLang="en-US" sz="2400" dirty="0">
                <a:sym typeface="+mn-ea"/>
              </a:rPr>
              <a:t>.</a:t>
            </a:r>
            <a:endParaRPr lang="en-US" altLang="en-US" sz="2400" dirty="0"/>
          </a:p>
          <a:p>
            <a:pPr marL="457200" indent="-457200" algn="just">
              <a:buFont typeface="Arial" panose="020B0604020202020204" pitchFamily="34" charset="0"/>
              <a:buChar char="•"/>
            </a:pPr>
            <a:r>
              <a:rPr lang="en-US" altLang="en-US" sz="2400" dirty="0" err="1">
                <a:sym typeface="+mn-ea"/>
              </a:rPr>
              <a:t>Đọc</a:t>
            </a:r>
            <a:r>
              <a:rPr lang="en-US" altLang="en-US" sz="2400" dirty="0">
                <a:sym typeface="+mn-ea"/>
              </a:rPr>
              <a:t> </a:t>
            </a:r>
            <a:r>
              <a:rPr lang="en-US" altLang="en-US" sz="2400" dirty="0" err="1">
                <a:sym typeface="+mn-ea"/>
              </a:rPr>
              <a:t>nội</a:t>
            </a:r>
            <a:r>
              <a:rPr lang="en-US" altLang="en-US" sz="2400" dirty="0">
                <a:sym typeface="+mn-ea"/>
              </a:rPr>
              <a:t> dung </a:t>
            </a:r>
            <a:r>
              <a:rPr lang="en-US" altLang="en-US" sz="2400" dirty="0" err="1">
                <a:sym typeface="+mn-ea"/>
              </a:rPr>
              <a:t>từng</a:t>
            </a:r>
            <a:r>
              <a:rPr lang="en-US" altLang="en-US" sz="2400" dirty="0">
                <a:sym typeface="+mn-ea"/>
              </a:rPr>
              <a:t> </a:t>
            </a:r>
            <a:r>
              <a:rPr lang="en-US" altLang="en-US" sz="2400" dirty="0" err="1">
                <a:sym typeface="+mn-ea"/>
              </a:rPr>
              <a:t>chương</a:t>
            </a:r>
            <a:r>
              <a:rPr lang="en-US" altLang="en-US" sz="2400" dirty="0">
                <a:sym typeface="+mn-ea"/>
              </a:rPr>
              <a:t> </a:t>
            </a:r>
            <a:r>
              <a:rPr lang="en-US" altLang="en-US" sz="2400" dirty="0" err="1">
                <a:sym typeface="+mn-ea"/>
              </a:rPr>
              <a:t>truyện</a:t>
            </a:r>
            <a:r>
              <a:rPr lang="en-US" altLang="en-US" sz="2400" dirty="0">
                <a:sym typeface="+mn-ea"/>
              </a:rPr>
              <a:t>.</a:t>
            </a:r>
            <a:endParaRPr lang="en-US" altLang="en-US" sz="2400" dirty="0"/>
          </a:p>
          <a:p>
            <a:pPr marL="457200" indent="-457200" algn="just">
              <a:buFont typeface="Arial" panose="020B0604020202020204" pitchFamily="34" charset="0"/>
              <a:buChar char="•"/>
            </a:pPr>
            <a:r>
              <a:rPr lang="en-US" altLang="en-US" sz="2400" dirty="0" err="1">
                <a:sym typeface="+mn-ea"/>
              </a:rPr>
              <a:t>Đánh</a:t>
            </a:r>
            <a:r>
              <a:rPr lang="en-US" altLang="en-US" sz="2400" dirty="0">
                <a:sym typeface="+mn-ea"/>
              </a:rPr>
              <a:t> </a:t>
            </a:r>
            <a:r>
              <a:rPr lang="en-US" altLang="en-US" sz="2400" dirty="0" err="1">
                <a:sym typeface="+mn-ea"/>
              </a:rPr>
              <a:t>giá</a:t>
            </a:r>
            <a:r>
              <a:rPr lang="en-US" altLang="en-US" sz="2400" dirty="0">
                <a:sym typeface="+mn-ea"/>
              </a:rPr>
              <a:t> (rating) </a:t>
            </a:r>
            <a:r>
              <a:rPr lang="en-US" altLang="en-US" sz="2400" dirty="0" err="1">
                <a:sym typeface="+mn-ea"/>
              </a:rPr>
              <a:t>và</a:t>
            </a:r>
            <a:r>
              <a:rPr lang="en-US" altLang="en-US" sz="2400" dirty="0">
                <a:sym typeface="+mn-ea"/>
              </a:rPr>
              <a:t> </a:t>
            </a:r>
            <a:r>
              <a:rPr lang="en-US" altLang="en-US" sz="2400" dirty="0" err="1">
                <a:sym typeface="+mn-ea"/>
              </a:rPr>
              <a:t>bình</a:t>
            </a:r>
            <a:r>
              <a:rPr lang="en-US" altLang="en-US" sz="2400" dirty="0">
                <a:sym typeface="+mn-ea"/>
              </a:rPr>
              <a:t> </a:t>
            </a:r>
            <a:r>
              <a:rPr lang="en-US" altLang="en-US" sz="2400" dirty="0" err="1">
                <a:sym typeface="+mn-ea"/>
              </a:rPr>
              <a:t>luận</a:t>
            </a:r>
            <a:r>
              <a:rPr lang="en-US" altLang="en-US" sz="2400" dirty="0">
                <a:sym typeface="+mn-ea"/>
              </a:rPr>
              <a:t> </a:t>
            </a:r>
            <a:r>
              <a:rPr lang="en-US" altLang="en-US" sz="2400" dirty="0" err="1">
                <a:sym typeface="+mn-ea"/>
              </a:rPr>
              <a:t>truyện</a:t>
            </a:r>
            <a:r>
              <a:rPr lang="en-US" altLang="en-US" sz="2400" dirty="0">
                <a:sym typeface="+mn-ea"/>
              </a:rPr>
              <a:t>.</a:t>
            </a:r>
            <a:endParaRPr lang="en-US" altLang="en-US" sz="2400" dirty="0"/>
          </a:p>
          <a:p>
            <a:pPr marL="457200" indent="-457200" algn="just">
              <a:buFont typeface="Arial" panose="020B0604020202020204" pitchFamily="34" charset="0"/>
              <a:buChar char="•"/>
            </a:pPr>
            <a:r>
              <a:rPr lang="en-US" altLang="en-US" sz="2400" dirty="0" err="1">
                <a:sym typeface="+mn-ea"/>
              </a:rPr>
              <a:t>Đăng</a:t>
            </a:r>
            <a:r>
              <a:rPr lang="en-US" altLang="en-US" sz="2400" dirty="0">
                <a:sym typeface="+mn-ea"/>
              </a:rPr>
              <a:t> </a:t>
            </a:r>
            <a:r>
              <a:rPr lang="en-US" altLang="en-US" sz="2400" dirty="0" err="1">
                <a:sym typeface="+mn-ea"/>
              </a:rPr>
              <a:t>ký</a:t>
            </a:r>
            <a:r>
              <a:rPr lang="en-US" altLang="en-US" sz="2400" dirty="0">
                <a:sym typeface="+mn-ea"/>
              </a:rPr>
              <a:t> </a:t>
            </a:r>
            <a:r>
              <a:rPr lang="en-US" altLang="en-US" sz="2400" dirty="0" err="1">
                <a:sym typeface="+mn-ea"/>
              </a:rPr>
              <a:t>và</a:t>
            </a:r>
            <a:r>
              <a:rPr lang="en-US" altLang="en-US" sz="2400" dirty="0">
                <a:sym typeface="+mn-ea"/>
              </a:rPr>
              <a:t> </a:t>
            </a:r>
            <a:r>
              <a:rPr lang="en-US" altLang="en-US" sz="2400" dirty="0" err="1">
                <a:sym typeface="+mn-ea"/>
              </a:rPr>
              <a:t>đăng</a:t>
            </a:r>
            <a:r>
              <a:rPr lang="en-US" altLang="en-US" sz="2400" dirty="0">
                <a:sym typeface="+mn-ea"/>
              </a:rPr>
              <a:t> </a:t>
            </a:r>
            <a:r>
              <a:rPr lang="en-US" altLang="en-US" sz="2400" dirty="0" err="1">
                <a:sym typeface="+mn-ea"/>
              </a:rPr>
              <a:t>nhập</a:t>
            </a:r>
            <a:r>
              <a:rPr lang="en-US" altLang="en-US" sz="2400" dirty="0">
                <a:sym typeface="+mn-ea"/>
              </a:rPr>
              <a:t> </a:t>
            </a:r>
            <a:r>
              <a:rPr lang="en-US" altLang="en-US" sz="2400" dirty="0" err="1">
                <a:sym typeface="+mn-ea"/>
              </a:rPr>
              <a:t>tài</a:t>
            </a:r>
            <a:r>
              <a:rPr lang="en-US" altLang="en-US" sz="2400" dirty="0">
                <a:sym typeface="+mn-ea"/>
              </a:rPr>
              <a:t> </a:t>
            </a:r>
            <a:r>
              <a:rPr lang="en-US" altLang="en-US" sz="2400" dirty="0" err="1">
                <a:sym typeface="+mn-ea"/>
              </a:rPr>
              <a:t>khoản</a:t>
            </a:r>
            <a:r>
              <a:rPr lang="en-US" altLang="en-US" sz="2400" dirty="0">
                <a:sym typeface="+mn-ea"/>
              </a:rPr>
              <a:t> </a:t>
            </a:r>
            <a:r>
              <a:rPr lang="en-US" altLang="en-US" sz="2400" dirty="0" err="1">
                <a:sym typeface="+mn-ea"/>
              </a:rPr>
              <a:t>để</a:t>
            </a:r>
            <a:r>
              <a:rPr lang="en-US" altLang="en-US" sz="2400" dirty="0">
                <a:sym typeface="+mn-ea"/>
              </a:rPr>
              <a:t> </a:t>
            </a:r>
            <a:r>
              <a:rPr lang="en-US" altLang="en-US" sz="2400" dirty="0" err="1">
                <a:sym typeface="+mn-ea"/>
              </a:rPr>
              <a:t>cá</a:t>
            </a:r>
            <a:r>
              <a:rPr lang="en-US" altLang="en-US" sz="2400" dirty="0">
                <a:sym typeface="+mn-ea"/>
              </a:rPr>
              <a:t> </a:t>
            </a:r>
            <a:r>
              <a:rPr lang="en-US" altLang="en-US" sz="2400" dirty="0" err="1">
                <a:sym typeface="+mn-ea"/>
              </a:rPr>
              <a:t>nhân</a:t>
            </a:r>
            <a:r>
              <a:rPr lang="en-US" altLang="en-US" sz="2400" dirty="0">
                <a:sym typeface="+mn-ea"/>
              </a:rPr>
              <a:t> </a:t>
            </a:r>
            <a:r>
              <a:rPr lang="en-US" altLang="en-US" sz="2400" dirty="0" err="1">
                <a:sym typeface="+mn-ea"/>
              </a:rPr>
              <a:t>hóa</a:t>
            </a:r>
            <a:r>
              <a:rPr lang="en-US" altLang="en-US" sz="2400" dirty="0">
                <a:sym typeface="+mn-ea"/>
              </a:rPr>
              <a:t> </a:t>
            </a:r>
            <a:r>
              <a:rPr lang="en-US" altLang="en-US" sz="2400" dirty="0" err="1">
                <a:sym typeface="+mn-ea"/>
              </a:rPr>
              <a:t>trải</a:t>
            </a:r>
            <a:r>
              <a:rPr lang="en-US" altLang="en-US" sz="2400" dirty="0">
                <a:sym typeface="+mn-ea"/>
              </a:rPr>
              <a:t> </a:t>
            </a:r>
            <a:r>
              <a:rPr lang="en-US" altLang="en-US" sz="2400" dirty="0" err="1">
                <a:sym typeface="+mn-ea"/>
              </a:rPr>
              <a:t>nghiệm</a:t>
            </a:r>
            <a:r>
              <a:rPr lang="en-US" altLang="en-US" sz="2400" dirty="0">
                <a:sym typeface="+mn-ea"/>
              </a:rPr>
              <a:t> </a:t>
            </a:r>
            <a:r>
              <a:rPr lang="en-US" altLang="en-US" sz="2400" dirty="0" err="1">
                <a:sym typeface="+mn-ea"/>
              </a:rPr>
              <a:t>đọc</a:t>
            </a:r>
            <a:r>
              <a:rPr lang="en-US" altLang="en-US" sz="2400" dirty="0">
                <a:sym typeface="+mn-ea"/>
              </a:rPr>
              <a:t> </a:t>
            </a:r>
            <a:r>
              <a:rPr lang="en-US" altLang="en-US" sz="2400" dirty="0" err="1">
                <a:sym typeface="+mn-ea"/>
              </a:rPr>
              <a:t>truyện</a:t>
            </a:r>
            <a:r>
              <a:rPr lang="en-US" altLang="en-US" sz="2400" dirty="0">
                <a:sym typeface="+mn-ea"/>
              </a:rPr>
              <a:t>.</a:t>
            </a:r>
          </a:p>
          <a:p>
            <a:pPr marL="0" indent="0" algn="just">
              <a:buFont typeface="Arial" panose="020B0604020202020204" pitchFamily="34" charset="0"/>
              <a:buNone/>
            </a:pPr>
            <a:r>
              <a:rPr lang="en-US" altLang="en-US" sz="2400" dirty="0" err="1">
                <a:sym typeface="+mn-ea"/>
              </a:rPr>
              <a:t>Đối</a:t>
            </a:r>
            <a:r>
              <a:rPr lang="en-US" altLang="en-US" sz="2400" dirty="0">
                <a:sym typeface="+mn-ea"/>
              </a:rPr>
              <a:t> </a:t>
            </a:r>
            <a:r>
              <a:rPr lang="en-US" altLang="en-US" sz="2400" dirty="0" err="1">
                <a:sym typeface="+mn-ea"/>
              </a:rPr>
              <a:t>với</a:t>
            </a:r>
            <a:r>
              <a:rPr lang="en-US" altLang="en-US" sz="2400" dirty="0">
                <a:sym typeface="+mn-ea"/>
              </a:rPr>
              <a:t> </a:t>
            </a:r>
            <a:r>
              <a:rPr lang="en-US" altLang="en-US" sz="2400" dirty="0" err="1">
                <a:sym typeface="+mn-ea"/>
              </a:rPr>
              <a:t>quản</a:t>
            </a:r>
            <a:r>
              <a:rPr lang="en-US" altLang="en-US" sz="2400" dirty="0">
                <a:sym typeface="+mn-ea"/>
              </a:rPr>
              <a:t> </a:t>
            </a:r>
            <a:r>
              <a:rPr lang="en-US" altLang="en-US" sz="2400" dirty="0" err="1">
                <a:sym typeface="+mn-ea"/>
              </a:rPr>
              <a:t>trị</a:t>
            </a:r>
            <a:r>
              <a:rPr lang="en-US" altLang="en-US" sz="2400" dirty="0">
                <a:sym typeface="+mn-ea"/>
              </a:rPr>
              <a:t> </a:t>
            </a:r>
            <a:r>
              <a:rPr lang="en-US" altLang="en-US" sz="2400" dirty="0" err="1">
                <a:sym typeface="+mn-ea"/>
              </a:rPr>
              <a:t>viên</a:t>
            </a:r>
            <a:r>
              <a:rPr lang="en-US" altLang="en-US" sz="2400" dirty="0">
                <a:sym typeface="+mn-ea"/>
              </a:rPr>
              <a:t>:</a:t>
            </a:r>
            <a:endParaRPr lang="en-US" altLang="en-US" sz="2400" dirty="0"/>
          </a:p>
          <a:p>
            <a:pPr marL="457200" indent="-457200" algn="just">
              <a:buFont typeface="Arial" panose="020B0604020202020204" pitchFamily="34" charset="0"/>
              <a:buChar char="•"/>
            </a:pPr>
            <a:r>
              <a:rPr lang="en-US" altLang="en-US" sz="2400" dirty="0" err="1">
                <a:sym typeface="+mn-ea"/>
              </a:rPr>
              <a:t>Có</a:t>
            </a:r>
            <a:r>
              <a:rPr lang="en-US" altLang="en-US" sz="2400" dirty="0">
                <a:sym typeface="+mn-ea"/>
              </a:rPr>
              <a:t> </a:t>
            </a:r>
            <a:r>
              <a:rPr lang="en-US" altLang="en-US" sz="2400" dirty="0" err="1">
                <a:sym typeface="+mn-ea"/>
              </a:rPr>
              <a:t>thể</a:t>
            </a:r>
            <a:r>
              <a:rPr lang="en-US" altLang="en-US" sz="2400" dirty="0">
                <a:sym typeface="+mn-ea"/>
              </a:rPr>
              <a:t> </a:t>
            </a:r>
            <a:r>
              <a:rPr lang="en-US" altLang="en-US" sz="2400" dirty="0" err="1">
                <a:sym typeface="+mn-ea"/>
              </a:rPr>
              <a:t>thêm</a:t>
            </a:r>
            <a:r>
              <a:rPr lang="en-US" altLang="en-US" sz="2400" dirty="0">
                <a:sym typeface="+mn-ea"/>
              </a:rPr>
              <a:t>, </a:t>
            </a:r>
            <a:r>
              <a:rPr lang="en-US" altLang="en-US" sz="2400" dirty="0" err="1">
                <a:sym typeface="+mn-ea"/>
              </a:rPr>
              <a:t>sửa</a:t>
            </a:r>
            <a:r>
              <a:rPr lang="en-US" altLang="en-US" sz="2400" dirty="0">
                <a:sym typeface="+mn-ea"/>
              </a:rPr>
              <a:t>, </a:t>
            </a:r>
            <a:r>
              <a:rPr lang="en-US" altLang="en-US" sz="2400" dirty="0" err="1">
                <a:sym typeface="+mn-ea"/>
              </a:rPr>
              <a:t>xóa</a:t>
            </a:r>
            <a:r>
              <a:rPr lang="en-US" altLang="en-US" sz="2400" dirty="0">
                <a:sym typeface="+mn-ea"/>
              </a:rPr>
              <a:t> </a:t>
            </a:r>
            <a:r>
              <a:rPr lang="en-US" altLang="en-US" sz="2400" dirty="0" err="1">
                <a:sym typeface="+mn-ea"/>
              </a:rPr>
              <a:t>thông</a:t>
            </a:r>
            <a:r>
              <a:rPr lang="en-US" altLang="en-US" sz="2400" dirty="0">
                <a:sym typeface="+mn-ea"/>
              </a:rPr>
              <a:t> tin </a:t>
            </a:r>
            <a:r>
              <a:rPr lang="en-US" altLang="en-US" sz="2400" dirty="0" err="1">
                <a:sym typeface="+mn-ea"/>
              </a:rPr>
              <a:t>truyện</a:t>
            </a:r>
            <a:r>
              <a:rPr lang="en-US" altLang="en-US" sz="2400" dirty="0">
                <a:sym typeface="+mn-ea"/>
              </a:rPr>
              <a:t>, </a:t>
            </a:r>
            <a:r>
              <a:rPr lang="en-US" altLang="en-US" sz="2400" dirty="0" err="1">
                <a:sym typeface="+mn-ea"/>
              </a:rPr>
              <a:t>chương</a:t>
            </a:r>
            <a:r>
              <a:rPr lang="en-US" altLang="en-US" sz="2400" dirty="0">
                <a:sym typeface="+mn-ea"/>
              </a:rPr>
              <a:t>, </a:t>
            </a:r>
            <a:r>
              <a:rPr lang="en-US" altLang="en-US" sz="2400" dirty="0" err="1">
                <a:sym typeface="+mn-ea"/>
              </a:rPr>
              <a:t>tác</a:t>
            </a:r>
            <a:r>
              <a:rPr lang="en-US" altLang="en-US" sz="2400" dirty="0">
                <a:sym typeface="+mn-ea"/>
              </a:rPr>
              <a:t> </a:t>
            </a:r>
            <a:r>
              <a:rPr lang="en-US" altLang="en-US" sz="2400" dirty="0" err="1">
                <a:sym typeface="+mn-ea"/>
              </a:rPr>
              <a:t>giả</a:t>
            </a:r>
            <a:r>
              <a:rPr lang="en-US" altLang="en-US" sz="2400" dirty="0">
                <a:sym typeface="+mn-ea"/>
              </a:rPr>
              <a:t>, </a:t>
            </a:r>
          </a:p>
          <a:p>
            <a:pPr marL="457200" indent="-457200" algn="just">
              <a:buFont typeface="Arial" panose="020B0604020202020204" pitchFamily="34" charset="0"/>
              <a:buChar char="•"/>
            </a:pPr>
            <a:r>
              <a:rPr lang="en-US" altLang="en-US" sz="2400" dirty="0" err="1">
                <a:sym typeface="+mn-ea"/>
              </a:rPr>
              <a:t>Xóa</a:t>
            </a:r>
            <a:r>
              <a:rPr lang="en-US" altLang="en-US" sz="2400" dirty="0">
                <a:sym typeface="+mn-ea"/>
              </a:rPr>
              <a:t> </a:t>
            </a:r>
            <a:r>
              <a:rPr lang="en-US" altLang="en-US" sz="2400" dirty="0" err="1">
                <a:sym typeface="+mn-ea"/>
              </a:rPr>
              <a:t>người</a:t>
            </a:r>
            <a:r>
              <a:rPr lang="en-US" altLang="en-US" sz="2400" dirty="0">
                <a:sym typeface="+mn-ea"/>
              </a:rPr>
              <a:t> </a:t>
            </a:r>
            <a:r>
              <a:rPr lang="en-US" altLang="en-US" sz="2400" dirty="0" err="1">
                <a:sym typeface="+mn-ea"/>
              </a:rPr>
              <a:t>dùng</a:t>
            </a:r>
            <a:r>
              <a:rPr lang="en-US" altLang="en-US" sz="2400" dirty="0">
                <a:sym typeface="+mn-ea"/>
              </a:rPr>
              <a:t>, v.v.</a:t>
            </a:r>
            <a:endParaRPr lang="en-US" altLang="en-US" sz="2400" dirty="0"/>
          </a:p>
          <a:p>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t>7</a:t>
            </a:fld>
            <a:endParaRPr lang="en-US" dirty="0"/>
          </a:p>
        </p:txBody>
      </p:sp>
      <p:sp>
        <p:nvSpPr>
          <p:cNvPr id="3" name="Title 2"/>
          <p:cNvSpPr>
            <a:spLocks noGrp="1"/>
          </p:cNvSpPr>
          <p:nvPr>
            <p:ph type="title"/>
          </p:nvPr>
        </p:nvSpPr>
        <p:spPr/>
        <p:txBody>
          <a:bodyPr/>
          <a:lstStyle/>
          <a:p>
            <a:r>
              <a:rPr lang="en-US">
                <a:sym typeface="+mn-ea"/>
              </a:rPr>
              <a:t>Phần II: Nội dung thực hiện</a:t>
            </a:r>
            <a:endParaRPr lang="en-US"/>
          </a:p>
        </p:txBody>
      </p:sp>
      <p:sp>
        <p:nvSpPr>
          <p:cNvPr id="4" name="Text Placeholder 3"/>
          <p:cNvSpPr>
            <a:spLocks noGrp="1"/>
          </p:cNvSpPr>
          <p:nvPr>
            <p:ph type="body" sz="quarter" idx="13"/>
          </p:nvPr>
        </p:nvSpPr>
        <p:spPr>
          <a:xfrm>
            <a:off x="234950" y="857885"/>
            <a:ext cx="8674100" cy="5450840"/>
          </a:xfrm>
        </p:spPr>
        <p:txBody>
          <a:bodyPr/>
          <a:lstStyle/>
          <a:p>
            <a:pPr marL="0" indent="0">
              <a:buNone/>
            </a:pPr>
            <a:r>
              <a:rPr lang="en-US" sz="2400" b="1" dirty="0">
                <a:sym typeface="+mn-ea"/>
              </a:rPr>
              <a:t>2. </a:t>
            </a:r>
            <a:r>
              <a:rPr lang="en-US" sz="2400" b="1" dirty="0" err="1">
                <a:sym typeface="+mn-ea"/>
              </a:rPr>
              <a:t>Sơ</a:t>
            </a:r>
            <a:r>
              <a:rPr lang="en-US" sz="2400" b="1" dirty="0">
                <a:sym typeface="+mn-ea"/>
              </a:rPr>
              <a:t> </a:t>
            </a:r>
            <a:r>
              <a:rPr lang="en-US" sz="2400" b="1" dirty="0" err="1">
                <a:sym typeface="+mn-ea"/>
              </a:rPr>
              <a:t>đồ</a:t>
            </a:r>
            <a:r>
              <a:rPr lang="en-US" sz="2400" b="1" dirty="0">
                <a:sym typeface="+mn-ea"/>
              </a:rPr>
              <a:t> ERD, </a:t>
            </a:r>
            <a:r>
              <a:rPr lang="en-US" sz="2400" b="1" dirty="0" err="1">
                <a:sym typeface="+mn-ea"/>
              </a:rPr>
              <a:t>các</a:t>
            </a:r>
            <a:r>
              <a:rPr lang="en-US" sz="2400" b="1" dirty="0">
                <a:sym typeface="+mn-ea"/>
              </a:rPr>
              <a:t> </a:t>
            </a:r>
            <a:r>
              <a:rPr lang="en-US" sz="2400" b="1" dirty="0" err="1">
                <a:sym typeface="+mn-ea"/>
              </a:rPr>
              <a:t>bảng</a:t>
            </a:r>
            <a:r>
              <a:rPr lang="en-US" sz="2400" b="1" dirty="0">
                <a:sym typeface="+mn-ea"/>
              </a:rPr>
              <a:t>, </a:t>
            </a:r>
            <a:r>
              <a:rPr lang="en-US" sz="2400" b="1" dirty="0" err="1">
                <a:sym typeface="+mn-ea"/>
              </a:rPr>
              <a:t>mối</a:t>
            </a:r>
            <a:r>
              <a:rPr lang="en-US" sz="2400" b="1" dirty="0">
                <a:sym typeface="+mn-ea"/>
              </a:rPr>
              <a:t> </a:t>
            </a:r>
            <a:r>
              <a:rPr lang="en-US" sz="2400" b="1" dirty="0" err="1">
                <a:sym typeface="+mn-ea"/>
              </a:rPr>
              <a:t>liên</a:t>
            </a:r>
            <a:r>
              <a:rPr lang="en-US" sz="2400" b="1" dirty="0">
                <a:sym typeface="+mn-ea"/>
              </a:rPr>
              <a:t> </a:t>
            </a:r>
            <a:r>
              <a:rPr lang="en-US" sz="2400" b="1" dirty="0" err="1">
                <a:sym typeface="+mn-ea"/>
              </a:rPr>
              <a:t>kết</a:t>
            </a:r>
            <a:r>
              <a:rPr lang="en-US" sz="2400" b="1" dirty="0">
                <a:sym typeface="+mn-ea"/>
              </a:rPr>
              <a:t> </a:t>
            </a:r>
            <a:r>
              <a:rPr lang="en-US" sz="2400" b="1" dirty="0" err="1">
                <a:sym typeface="+mn-ea"/>
              </a:rPr>
              <a:t>và</a:t>
            </a:r>
            <a:r>
              <a:rPr lang="en-US" sz="2400" b="1" dirty="0">
                <a:sym typeface="+mn-ea"/>
              </a:rPr>
              <a:t> </a:t>
            </a:r>
            <a:r>
              <a:rPr lang="en-US" sz="2400" b="1" dirty="0" err="1">
                <a:sym typeface="+mn-ea"/>
              </a:rPr>
              <a:t>kiểu</a:t>
            </a:r>
            <a:r>
              <a:rPr lang="en-US" sz="2400" b="1" dirty="0">
                <a:sym typeface="+mn-ea"/>
              </a:rPr>
              <a:t> </a:t>
            </a:r>
            <a:r>
              <a:rPr lang="en-US" sz="2400" b="1" dirty="0" err="1">
                <a:sym typeface="+mn-ea"/>
              </a:rPr>
              <a:t>dữ</a:t>
            </a:r>
            <a:r>
              <a:rPr lang="en-US" sz="2400" b="1" dirty="0">
                <a:sym typeface="+mn-ea"/>
              </a:rPr>
              <a:t> </a:t>
            </a:r>
            <a:r>
              <a:rPr lang="en-US" sz="2400" b="1" dirty="0" err="1">
                <a:sym typeface="+mn-ea"/>
              </a:rPr>
              <a:t>liệu</a:t>
            </a:r>
            <a:endParaRPr lang="en-US" sz="2400" b="1" dirty="0"/>
          </a:p>
          <a:p>
            <a:pPr marL="0" indent="0">
              <a:buNone/>
            </a:pPr>
            <a:r>
              <a:rPr lang="en-US" sz="2400" b="1" dirty="0"/>
              <a:t>2.1. </a:t>
            </a:r>
            <a:r>
              <a:rPr lang="en-US" sz="2400" b="1" dirty="0" err="1"/>
              <a:t>Sơ</a:t>
            </a:r>
            <a:r>
              <a:rPr lang="en-US" sz="2400" b="1" dirty="0"/>
              <a:t> </a:t>
            </a:r>
            <a:r>
              <a:rPr lang="en-US" sz="2400" b="1" dirty="0" err="1"/>
              <a:t>đồ</a:t>
            </a:r>
            <a:r>
              <a:rPr lang="en-US" sz="2400" b="1" dirty="0"/>
              <a:t> ERD</a:t>
            </a:r>
            <a:endParaRPr lang="en-US" sz="2400" dirty="0"/>
          </a:p>
          <a:p>
            <a:pPr marL="0" indent="0">
              <a:buNone/>
            </a:pPr>
            <a:endParaRPr lang="en-US" sz="2400" dirty="0"/>
          </a:p>
        </p:txBody>
      </p:sp>
      <p:pic>
        <p:nvPicPr>
          <p:cNvPr id="9" name="Picture 8" descr="A diagram of a network&#10;&#10;AI-generated content may be incorrect.">
            <a:extLst>
              <a:ext uri="{FF2B5EF4-FFF2-40B4-BE49-F238E27FC236}">
                <a16:creationId xmlns:a16="http://schemas.microsoft.com/office/drawing/2014/main" id="{C35340E7-993E-2286-0241-F9BD63DAF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24" y="1803823"/>
            <a:ext cx="8330552" cy="42289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B68CC-B464-6FAC-C1B8-6A334C4F5FF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42F522-FC26-FDD6-3509-714707DC6505}"/>
              </a:ext>
            </a:extLst>
          </p:cNvPr>
          <p:cNvSpPr>
            <a:spLocks noGrp="1"/>
          </p:cNvSpPr>
          <p:nvPr>
            <p:ph type="sldNum" sz="quarter" idx="12"/>
          </p:nvPr>
        </p:nvSpPr>
        <p:spPr/>
        <p:txBody>
          <a:bodyPr/>
          <a:lstStyle/>
          <a:p>
            <a:fld id="{9EA0BE3B-158A-4EDF-80DC-E394A0D1600F}" type="slidenum">
              <a:rPr lang="en-US" smtClean="0"/>
              <a:t>8</a:t>
            </a:fld>
            <a:endParaRPr lang="en-US" dirty="0"/>
          </a:p>
        </p:txBody>
      </p:sp>
      <p:sp>
        <p:nvSpPr>
          <p:cNvPr id="3" name="Title 2">
            <a:extLst>
              <a:ext uri="{FF2B5EF4-FFF2-40B4-BE49-F238E27FC236}">
                <a16:creationId xmlns:a16="http://schemas.microsoft.com/office/drawing/2014/main" id="{BC9089E9-A725-47B2-B34A-E5638A4BE290}"/>
              </a:ext>
            </a:extLst>
          </p:cNvPr>
          <p:cNvSpPr>
            <a:spLocks noGrp="1"/>
          </p:cNvSpPr>
          <p:nvPr>
            <p:ph type="title"/>
          </p:nvPr>
        </p:nvSpPr>
        <p:spPr/>
        <p:txBody>
          <a:bodyPr/>
          <a:lstStyle/>
          <a:p>
            <a:r>
              <a:rPr lang="en-US">
                <a:sym typeface="+mn-ea"/>
              </a:rPr>
              <a:t>Phần II: Nội dung thực hiện</a:t>
            </a:r>
            <a:endParaRPr lang="en-US"/>
          </a:p>
        </p:txBody>
      </p:sp>
      <p:sp>
        <p:nvSpPr>
          <p:cNvPr id="4" name="Text Placeholder 3">
            <a:extLst>
              <a:ext uri="{FF2B5EF4-FFF2-40B4-BE49-F238E27FC236}">
                <a16:creationId xmlns:a16="http://schemas.microsoft.com/office/drawing/2014/main" id="{61EC8C94-E774-7BFC-7DE9-2698B29F1FAE}"/>
              </a:ext>
            </a:extLst>
          </p:cNvPr>
          <p:cNvSpPr>
            <a:spLocks noGrp="1"/>
          </p:cNvSpPr>
          <p:nvPr>
            <p:ph type="body" sz="quarter" idx="13"/>
          </p:nvPr>
        </p:nvSpPr>
        <p:spPr>
          <a:xfrm>
            <a:off x="234950" y="857885"/>
            <a:ext cx="8674100" cy="5450840"/>
          </a:xfrm>
        </p:spPr>
        <p:txBody>
          <a:bodyPr/>
          <a:lstStyle/>
          <a:p>
            <a:pPr marL="0" indent="0">
              <a:buNone/>
            </a:pPr>
            <a:r>
              <a:rPr lang="en-US" sz="2400" b="1" dirty="0">
                <a:sym typeface="+mn-ea"/>
              </a:rPr>
              <a:t>2. </a:t>
            </a:r>
            <a:r>
              <a:rPr lang="en-US" sz="2400" b="1" dirty="0" err="1">
                <a:sym typeface="+mn-ea"/>
              </a:rPr>
              <a:t>Sơ</a:t>
            </a:r>
            <a:r>
              <a:rPr lang="en-US" sz="2400" b="1" dirty="0">
                <a:sym typeface="+mn-ea"/>
              </a:rPr>
              <a:t> </a:t>
            </a:r>
            <a:r>
              <a:rPr lang="en-US" sz="2400" b="1" dirty="0" err="1">
                <a:sym typeface="+mn-ea"/>
              </a:rPr>
              <a:t>đồ</a:t>
            </a:r>
            <a:r>
              <a:rPr lang="en-US" sz="2400" b="1" dirty="0">
                <a:sym typeface="+mn-ea"/>
              </a:rPr>
              <a:t> ER, </a:t>
            </a:r>
            <a:r>
              <a:rPr lang="en-US" sz="2400" b="1" dirty="0" err="1">
                <a:sym typeface="+mn-ea"/>
              </a:rPr>
              <a:t>các</a:t>
            </a:r>
            <a:r>
              <a:rPr lang="en-US" sz="2400" b="1" dirty="0">
                <a:sym typeface="+mn-ea"/>
              </a:rPr>
              <a:t> </a:t>
            </a:r>
            <a:r>
              <a:rPr lang="en-US" sz="2400" b="1" dirty="0" err="1">
                <a:sym typeface="+mn-ea"/>
              </a:rPr>
              <a:t>bảng</a:t>
            </a:r>
            <a:r>
              <a:rPr lang="en-US" sz="2400" b="1" dirty="0">
                <a:sym typeface="+mn-ea"/>
              </a:rPr>
              <a:t>, </a:t>
            </a:r>
            <a:r>
              <a:rPr lang="en-US" sz="2400" b="1" dirty="0" err="1">
                <a:sym typeface="+mn-ea"/>
              </a:rPr>
              <a:t>mối</a:t>
            </a:r>
            <a:r>
              <a:rPr lang="en-US" sz="2400" b="1" dirty="0">
                <a:sym typeface="+mn-ea"/>
              </a:rPr>
              <a:t> </a:t>
            </a:r>
            <a:r>
              <a:rPr lang="en-US" sz="2400" b="1" dirty="0" err="1">
                <a:sym typeface="+mn-ea"/>
              </a:rPr>
              <a:t>liên</a:t>
            </a:r>
            <a:r>
              <a:rPr lang="en-US" sz="2400" b="1" dirty="0">
                <a:sym typeface="+mn-ea"/>
              </a:rPr>
              <a:t> </a:t>
            </a:r>
            <a:r>
              <a:rPr lang="en-US" sz="2400" b="1" dirty="0" err="1">
                <a:sym typeface="+mn-ea"/>
              </a:rPr>
              <a:t>kết</a:t>
            </a:r>
            <a:r>
              <a:rPr lang="en-US" sz="2400" b="1" dirty="0">
                <a:sym typeface="+mn-ea"/>
              </a:rPr>
              <a:t> </a:t>
            </a:r>
            <a:r>
              <a:rPr lang="en-US" sz="2400" b="1" dirty="0" err="1">
                <a:sym typeface="+mn-ea"/>
              </a:rPr>
              <a:t>và</a:t>
            </a:r>
            <a:r>
              <a:rPr lang="en-US" sz="2400" b="1" dirty="0">
                <a:sym typeface="+mn-ea"/>
              </a:rPr>
              <a:t> </a:t>
            </a:r>
            <a:r>
              <a:rPr lang="en-US" sz="2400" b="1" dirty="0" err="1">
                <a:sym typeface="+mn-ea"/>
              </a:rPr>
              <a:t>kiểu</a:t>
            </a:r>
            <a:r>
              <a:rPr lang="en-US" sz="2400" b="1" dirty="0">
                <a:sym typeface="+mn-ea"/>
              </a:rPr>
              <a:t> </a:t>
            </a:r>
            <a:r>
              <a:rPr lang="en-US" sz="2400" b="1" dirty="0" err="1">
                <a:sym typeface="+mn-ea"/>
              </a:rPr>
              <a:t>dữ</a:t>
            </a:r>
            <a:r>
              <a:rPr lang="en-US" sz="2400" b="1" dirty="0">
                <a:sym typeface="+mn-ea"/>
              </a:rPr>
              <a:t> </a:t>
            </a:r>
            <a:r>
              <a:rPr lang="en-US" sz="2400" b="1" dirty="0" err="1">
                <a:sym typeface="+mn-ea"/>
              </a:rPr>
              <a:t>liệu</a:t>
            </a:r>
            <a:endParaRPr lang="en-US" sz="2400" b="1" dirty="0"/>
          </a:p>
          <a:p>
            <a:pPr marL="0" indent="0">
              <a:buNone/>
            </a:pPr>
            <a:r>
              <a:rPr lang="en-US" sz="2400" b="1" dirty="0"/>
              <a:t>2.3. C</a:t>
            </a:r>
            <a:r>
              <a:rPr lang="en-US" sz="2400" b="1" dirty="0">
                <a:sym typeface="+mn-ea"/>
              </a:rPr>
              <a:t>ác </a:t>
            </a:r>
            <a:r>
              <a:rPr lang="en-US" sz="2400" b="1" dirty="0" err="1">
                <a:sym typeface="+mn-ea"/>
              </a:rPr>
              <a:t>bảng</a:t>
            </a:r>
            <a:r>
              <a:rPr lang="en-US" sz="2400" b="1" dirty="0">
                <a:sym typeface="+mn-ea"/>
              </a:rPr>
              <a:t> - </a:t>
            </a:r>
            <a:r>
              <a:rPr lang="en-US" sz="2400" b="1" dirty="0" err="1">
                <a:sym typeface="+mn-ea"/>
              </a:rPr>
              <a:t>Mối</a:t>
            </a:r>
            <a:r>
              <a:rPr lang="en-US" sz="2400" b="1" dirty="0">
                <a:sym typeface="+mn-ea"/>
              </a:rPr>
              <a:t> </a:t>
            </a:r>
            <a:r>
              <a:rPr lang="en-US" sz="2400" b="1" dirty="0" err="1">
                <a:sym typeface="+mn-ea"/>
              </a:rPr>
              <a:t>liên</a:t>
            </a:r>
            <a:r>
              <a:rPr lang="en-US" sz="2400" b="1" dirty="0">
                <a:sym typeface="+mn-ea"/>
              </a:rPr>
              <a:t> </a:t>
            </a:r>
            <a:r>
              <a:rPr lang="en-US" sz="2400" b="1" dirty="0" err="1">
                <a:sym typeface="+mn-ea"/>
              </a:rPr>
              <a:t>kết</a:t>
            </a:r>
            <a:r>
              <a:rPr lang="en-US" sz="2400" b="1" dirty="0">
                <a:sym typeface="+mn-ea"/>
              </a:rPr>
              <a:t> - </a:t>
            </a:r>
            <a:r>
              <a:rPr lang="en-US" sz="2400" b="1" dirty="0" err="1">
                <a:sym typeface="+mn-ea"/>
              </a:rPr>
              <a:t>Kiểu</a:t>
            </a:r>
            <a:r>
              <a:rPr lang="en-US" sz="2400" b="1" dirty="0">
                <a:sym typeface="+mn-ea"/>
              </a:rPr>
              <a:t> </a:t>
            </a:r>
            <a:r>
              <a:rPr lang="en-US" sz="2400" b="1" dirty="0" err="1">
                <a:sym typeface="+mn-ea"/>
              </a:rPr>
              <a:t>dữ</a:t>
            </a:r>
            <a:r>
              <a:rPr lang="en-US" sz="2400" b="1" dirty="0">
                <a:sym typeface="+mn-ea"/>
              </a:rPr>
              <a:t> </a:t>
            </a:r>
            <a:r>
              <a:rPr lang="en-US" sz="2400" b="1" dirty="0" err="1">
                <a:sym typeface="+mn-ea"/>
              </a:rPr>
              <a:t>liệu</a:t>
            </a:r>
            <a:endParaRPr lang="en-US" sz="2400" dirty="0">
              <a:sym typeface="+mn-ea"/>
            </a:endParaRPr>
          </a:p>
          <a:p>
            <a:pPr marL="0" indent="0">
              <a:buNone/>
            </a:pPr>
            <a:endParaRPr lang="en-US" sz="2400" dirty="0"/>
          </a:p>
        </p:txBody>
      </p:sp>
      <p:pic>
        <p:nvPicPr>
          <p:cNvPr id="1026" name="Picture 2">
            <a:extLst>
              <a:ext uri="{FF2B5EF4-FFF2-40B4-BE49-F238E27FC236}">
                <a16:creationId xmlns:a16="http://schemas.microsoft.com/office/drawing/2014/main" id="{CC63EF95-8060-4D9F-9B8A-BB14AFAB4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81" y="1827025"/>
            <a:ext cx="7875037" cy="4373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413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t>9</a:t>
            </a:fld>
            <a:endParaRPr lang="en-US" dirty="0"/>
          </a:p>
        </p:txBody>
      </p:sp>
      <p:sp>
        <p:nvSpPr>
          <p:cNvPr id="3" name="Title 2"/>
          <p:cNvSpPr>
            <a:spLocks noGrp="1"/>
          </p:cNvSpPr>
          <p:nvPr>
            <p:ph type="title"/>
          </p:nvPr>
        </p:nvSpPr>
        <p:spPr/>
        <p:txBody>
          <a:bodyPr/>
          <a:lstStyle/>
          <a:p>
            <a:r>
              <a:rPr lang="en-US"/>
              <a:t>Phần II: Nội dung thực hiện</a:t>
            </a:r>
          </a:p>
        </p:txBody>
      </p:sp>
      <p:sp>
        <p:nvSpPr>
          <p:cNvPr id="4" name="Text Placeholder 3"/>
          <p:cNvSpPr>
            <a:spLocks noGrp="1"/>
          </p:cNvSpPr>
          <p:nvPr>
            <p:ph type="body" sz="quarter" idx="13"/>
          </p:nvPr>
        </p:nvSpPr>
        <p:spPr/>
        <p:txBody>
          <a:bodyPr/>
          <a:lstStyle/>
          <a:p>
            <a:pPr marL="0" indent="0">
              <a:buNone/>
            </a:pPr>
            <a:r>
              <a:rPr lang="en-US" b="1" dirty="0"/>
              <a:t>3. </a:t>
            </a:r>
            <a:r>
              <a:rPr lang="en-US" b="1" dirty="0" err="1"/>
              <a:t>Phần</a:t>
            </a:r>
            <a:r>
              <a:rPr lang="en-US" b="1" dirty="0"/>
              <a:t> </a:t>
            </a:r>
            <a:r>
              <a:rPr lang="en-US" b="1" dirty="0" err="1"/>
              <a:t>mềm</a:t>
            </a:r>
            <a:r>
              <a:rPr lang="en-US" b="1" dirty="0"/>
              <a:t> demo</a:t>
            </a:r>
          </a:p>
          <a:p>
            <a:pPr marL="0" indent="0" algn="ctr">
              <a:buNone/>
            </a:pPr>
            <a:r>
              <a:rPr lang="en-US" b="1" dirty="0"/>
              <a:t>Trang </a:t>
            </a:r>
            <a:r>
              <a:rPr lang="en-US" b="1" dirty="0" err="1"/>
              <a:t>chủ</a:t>
            </a:r>
            <a:r>
              <a:rPr lang="en-US" b="1" dirty="0"/>
              <a:t> web </a:t>
            </a:r>
            <a:r>
              <a:rPr lang="en-US" b="1" dirty="0" err="1"/>
              <a:t>truyện</a:t>
            </a:r>
            <a:r>
              <a:rPr lang="en-US" b="1" dirty="0"/>
              <a:t> - Giao </a:t>
            </a:r>
            <a:r>
              <a:rPr lang="en-US" b="1" dirty="0" err="1"/>
              <a:t>diện</a:t>
            </a:r>
            <a:r>
              <a:rPr lang="en-US" b="1" dirty="0"/>
              <a:t> </a:t>
            </a:r>
            <a:r>
              <a:rPr lang="en-US" b="1" dirty="0" err="1"/>
              <a:t>sáng</a:t>
            </a:r>
            <a:endParaRPr lang="en-US" dirty="0"/>
          </a:p>
          <a:p>
            <a:pPr marL="0" indent="0" algn="ctr">
              <a:buNone/>
            </a:pPr>
            <a:endParaRPr lang="en-US" dirty="0"/>
          </a:p>
        </p:txBody>
      </p:sp>
      <p:pic>
        <p:nvPicPr>
          <p:cNvPr id="7" name="Picture 6">
            <a:extLst>
              <a:ext uri="{FF2B5EF4-FFF2-40B4-BE49-F238E27FC236}">
                <a16:creationId xmlns:a16="http://schemas.microsoft.com/office/drawing/2014/main" id="{D0885A92-A529-154A-E553-F02364BE13DB}"/>
              </a:ext>
            </a:extLst>
          </p:cNvPr>
          <p:cNvPicPr>
            <a:picLocks noChangeAspect="1"/>
          </p:cNvPicPr>
          <p:nvPr/>
        </p:nvPicPr>
        <p:blipFill>
          <a:blip r:embed="rId2"/>
          <a:stretch>
            <a:fillRect/>
          </a:stretch>
        </p:blipFill>
        <p:spPr>
          <a:xfrm>
            <a:off x="466530" y="2151991"/>
            <a:ext cx="8210939" cy="37428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5848B98124F6541B90D637021ACF206" ma:contentTypeVersion="7" ma:contentTypeDescription="Create a new document." ma:contentTypeScope="" ma:versionID="22679583eaef9a616fc57a13a37778e1">
  <xsd:schema xmlns:xsd="http://www.w3.org/2001/XMLSchema" xmlns:xs="http://www.w3.org/2001/XMLSchema" xmlns:p="http://schemas.microsoft.com/office/2006/metadata/properties" xmlns:ns2="81ab4ab7-95fd-4d2f-8861-8e3ec55d60a0" targetNamespace="http://schemas.microsoft.com/office/2006/metadata/properties" ma:root="true" ma:fieldsID="ab6d4f1484b8eeae46d208bef9b94c9b" ns2:_="">
    <xsd:import namespace="81ab4ab7-95fd-4d2f-8861-8e3ec55d60a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ab4ab7-95fd-4d2f-8861-8e3ec55d60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EE0A84-5DBC-4BB2-B5DB-29FFB9816F6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F864905-60A0-4D37-9313-936A2B8A6E8D}">
  <ds:schemaRefs>
    <ds:schemaRef ds:uri="http://schemas.microsoft.com/sharepoint/v3/contenttype/forms"/>
  </ds:schemaRefs>
</ds:datastoreItem>
</file>

<file path=customXml/itemProps3.xml><?xml version="1.0" encoding="utf-8"?>
<ds:datastoreItem xmlns:ds="http://schemas.openxmlformats.org/officeDocument/2006/customXml" ds:itemID="{1581C079-0ADB-4B9F-8988-5BAC636C1F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ab4ab7-95fd-4d2f-8861-8e3ec55d6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441</TotalTime>
  <Words>895</Words>
  <Application>Microsoft Office PowerPoint</Application>
  <PresentationFormat>On-screen Show (4:3)</PresentationFormat>
  <Paragraphs>98</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Lato</vt:lpstr>
      <vt:lpstr>Office Theme</vt:lpstr>
      <vt:lpstr>PowerPoint Presentation</vt:lpstr>
      <vt:lpstr>PowerPoint Presentation</vt:lpstr>
      <vt:lpstr>Mục lục</vt:lpstr>
      <vt:lpstr>Phần I: Phát biểu bài toán</vt:lpstr>
      <vt:lpstr>Phần I: Phát biểu bài toán</vt:lpstr>
      <vt:lpstr>Phần II: Nội dung thực hiện</vt:lpstr>
      <vt:lpstr>Phần II: Nội dung thực hiện</vt:lpstr>
      <vt:lpstr>Phần II: Nội dung thực hiện</vt:lpstr>
      <vt:lpstr>Phần II: Nội dung thực hiện</vt:lpstr>
      <vt:lpstr>Phần II: Nội dung thực hiện</vt:lpstr>
      <vt:lpstr>Phần II: Nội dung thực hiện</vt:lpstr>
      <vt:lpstr>Phần II: Nội dung thực hiện</vt:lpstr>
      <vt:lpstr>Phần II: Nội dung thực hiện</vt:lpstr>
      <vt:lpstr>Phần II: Nội dung thực hiện</vt:lpstr>
      <vt:lpstr>Phần II: Nội dung thực hiện</vt:lpstr>
      <vt:lpstr>Phần II: Nội dung thực hiện</vt:lpstr>
      <vt:lpstr>Phần II: Nội dung thực hiện</vt:lpstr>
      <vt:lpstr>Phần III: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Minh Quan 20235815</cp:lastModifiedBy>
  <cp:revision>20</cp:revision>
  <dcterms:created xsi:type="dcterms:W3CDTF">2021-05-28T04:32:00Z</dcterms:created>
  <dcterms:modified xsi:type="dcterms:W3CDTF">2025-06-09T09:48:51Z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5CC845E4D9B64E948B456A7270E2A6AC_12</vt:lpwstr>
  </property>
  <property fmtid="{D5CDD505-2E9C-101B-9397-08002B2CF9AE}" pid="3" name="KSOProductBuildVer">
    <vt:lpwstr>1033-12.2.0.21179</vt:lpwstr>
  </property>
  <property fmtid="{D5CDD505-2E9C-101B-9397-08002B2CF9AE}" pid="4" name="ContentTypeId">
    <vt:lpwstr>0x01010005848B98124F6541B90D637021ACF206</vt:lpwstr>
  </property>
</Properties>
</file>